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59" r:id="rId9"/>
    <p:sldId id="260" r:id="rId10"/>
    <p:sldId id="261" r:id="rId11"/>
    <p:sldId id="272" r:id="rId12"/>
    <p:sldId id="262" r:id="rId13"/>
    <p:sldId id="263" r:id="rId14"/>
    <p:sldId id="273" r:id="rId15"/>
    <p:sldId id="274" r:id="rId16"/>
    <p:sldId id="264" r:id="rId17"/>
    <p:sldId id="275" r:id="rId18"/>
    <p:sldId id="265" r:id="rId19"/>
    <p:sldId id="266" r:id="rId20"/>
    <p:sldId id="26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3AB57A6-7E91-477E-8646-8C5E84BE3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385D44-EDF8-4FD4-B844-D53D80E767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945DF9-9537-4780-96B8-E3115754D87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37DE0BB-738D-450D-A1CB-58A68FF1E8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4C224A2-0C7B-48E6-A3D9-25F520F47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1D50B3-8557-426F-AA0D-89767650C0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98C900-99AD-4605-B926-334570EDE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EBAA3C-0C38-42C5-ADDA-04D68D42BDB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71A178F5-067C-4A45-9793-C5497CC7A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02F899B8-9E87-4424-8187-FEF1BAE5B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6ED65DF8-673D-4A02-B409-E908FEA6D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312545-8022-45E4-BB60-813A63C37533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EA23D711-E7F3-4439-A63E-A6D3595EBF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CC8A53AC-DB79-4FBC-BFCF-970B609194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BD376737-EDCA-48BB-AC69-364EC653E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E91B00-C7A9-4259-92DB-7DC1EB2C3069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BBFBF0E7-791C-472B-AFA2-963241F5C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B7C2A08A-0320-4993-AF8A-C53B2C52D6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5882F9E0-1D40-4AFD-A62A-45E9D6498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F1D496-062E-44DC-AD8F-AE7910B984BD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80F2C8BB-A1E9-44B5-BBED-4C1743343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0FD1FF5E-35A0-474D-BD4F-E4DC307FB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A6FADB3C-1F55-4208-803C-5C0BDDB20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205708-1046-4FA3-A352-EAC07DA954DB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1D438F30-C154-4678-8F54-034A8102D6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0D0E5CDE-B1D8-4D36-BFE9-A91E704BC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927E6C3C-47C1-4B7A-81FB-1FFC2F98F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44384D-4702-4C32-A33F-605E462167A1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909AAEC9-CB3A-48E7-9D35-ED1F1AB9D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AABD59A7-C58D-47A5-9498-13667CD2D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9FBF6BF5-FEC2-46F9-9174-B48EDBABC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CEF41C-F470-4473-8612-23C2718E4C3C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A277C555-6962-46AD-9131-B409669D0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6C0ADE24-96B6-4B9E-AA4B-1737E128F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BEDB9FFC-1B17-412D-A419-556D139F7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BEE099-890C-40E6-9978-4CB0B716CCD4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C89D05C6-FF47-4D05-BA3F-5AAFA74A7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56713FA2-A937-4287-B365-8CEBFCB68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C63EAF4E-7C92-4425-AD06-D049F90E8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CA634D-156C-4B8B-A400-DDC42EFFEA6A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8C401BF9-CF3D-4846-A549-64CEB11BC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8F53DD25-B313-4F68-84E2-EA3E4386A0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DFEC3785-DEC2-4CD1-8266-9CA90E357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522CE3-C46F-409E-B83C-71FABFAD7511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7DAF1DBE-A0E4-4397-82C9-9C1173467C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1DB0082F-968A-4864-A520-3925514A24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9834C402-D7B6-4CCF-8DA1-234CE2CF7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D4F65C-EDB4-4987-B18C-E61482181BBE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9BE5935F-38BC-4386-9A3A-CC924B2975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10B74361-D53C-4133-8209-28E4FC2F0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2497797F-4256-46FE-A2D1-3C04E5EBA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EBCAB-246E-4214-AFBE-150B1C389F88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065E8E7F-F92B-44D8-A951-B4569DBE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811FF545-E200-48F5-AF58-61F5915C0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58524DB2-C53C-43AD-A6BC-C686E4ED8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9660D1-EF06-44F3-B00A-CE1932EB692E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60337088-247D-4E96-9BA5-702CC1EAA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87040299-9620-471A-B539-AA4D13B4F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C1389D20-F518-465E-821E-E09AC0489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67E92E-83F2-4296-80A0-9815A57A34D7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0C3223A9-7875-43C1-9068-A57F62E75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431B1579-D508-4ECB-935E-21D079509D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C5330659-9D8A-439A-B7F6-2BBF6F783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205856-3042-44F4-B0BD-6EBBB50A914E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B77232FB-2673-461E-A573-14B6D5581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545274CC-32A6-4F91-9B3A-4A315F16F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545BD215-37C8-4706-B894-7C2012D64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9BD636-01D1-44AF-A387-23E2AC3CFAF2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71B0DA6F-A455-436C-A642-F43A568533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91AB89CC-C87C-4363-8F2D-F2BF69544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A7FA3FC3-B23D-4AA8-8CB0-215F2258F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10C8C-C740-408A-AD70-7A0936B78123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9C9ED22F-0DE8-432A-B796-47B3174D3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FE1F4C4C-6974-4402-9A45-36FB72F46B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F5921A62-06FB-42F2-8D5D-3910AC993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197620-9277-4E6F-AC80-C62BD81AE3C5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C8F58E55-E7DB-4889-8654-E9BA66D37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97D64A85-F1D1-4AA5-8456-2E050B873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8FEEA2FD-AB18-435D-AB2D-ECC7F3541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9319C0-F31B-4DB1-9C64-8E248B23A317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034C331F-BB11-4523-9EE6-657BF0E76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B956610A-619D-438F-BC78-FFBC5278C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8604FC22-D56F-485C-A3AA-70B74D826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213E5D-4179-4D86-9EC3-B819FC9C5037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F55FB8AB-B4C0-4BBA-B211-069F4B60D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953BCD99-DCE1-41E9-8B7C-8A192482C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868FC54E-C2F7-4270-9DA0-4B94CE4AB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E1262D-0D1E-4BF4-880E-D5C63D2CE3C4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6A5F5EB6-6622-4F0A-A7DD-DD73A3807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866D9494-2E8C-4CD9-89CE-40D156AAD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B8342813-9014-451B-9DF8-2776E07C4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998A39-BC5E-4E9C-9D3F-1C596A57415F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2B480E10-7732-4C8A-BEE0-8F59B5746F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47A21044-4852-4383-90E2-4076E5773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9D2CD636-59EC-4F24-BDBE-FD0C5BB75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9A0CA0-C399-4B44-9EBD-0FE23400F39A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A0DA1AB4-D017-419C-836D-06F8FE680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D6DEF684-F9FF-4AF1-A2F0-600F85861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05D103AA-94D0-43AC-A992-DA1406CD8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E7B25A-2CF1-4966-915A-DF520C89A84D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549EB2AD-D325-446E-BD8F-1C018613B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89CFBC4A-B402-4C55-9FD7-041231198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F0646EE2-D943-436E-B17F-C397FDFDC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8E9CAB-80E5-4502-8410-DBB4D698D959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F4357D5B-801A-4D10-8165-4F95BEF7F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3AE23043-ED26-4CA6-9151-48048B99F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95F8ACDF-BAF6-4BCB-8EBF-0A83C68E8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2FF411-A3A1-43C8-A433-9BC88B33B319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2A40157A-6973-4AE3-AA7B-20E6A9CB59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A33A014C-E2FB-4A3B-88FE-5504093D16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11CF728A-56AE-476F-B7AA-3548AE88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900AF4-A2C2-43AA-9649-87451311DDA5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6124A920-2542-48B5-9E8E-A2A5A6C8C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D3433E71-4DC8-4553-BB06-456BE0913D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8B80D62C-FEF6-4699-A1FF-DA5D04440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715FD6-ADBA-4824-8DA6-0D646F4506EE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FBF596D4-69B1-4161-913D-FE9EA33599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AE5B9727-6FD9-45A3-8FE7-8AA44BE3E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C0D7BABF-B36E-4E00-AAA4-55DF671DC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24A6BD-BE20-474F-853C-B508C917AC9F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82C02289-1A16-4613-9DE1-9215AE9F6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AA3E3834-B086-47B0-91EE-78BE62F7F7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621354C9-C288-4037-B8C7-B96F88002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CDBACA-238D-4462-81E9-2A6C5DD9E368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B1DB9E09-F532-4F65-B5C9-10FAD39D5B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F2D9C755-8688-45D5-ABC3-235D80BFB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BF887C24-C802-4669-82BA-4611E7E85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A7F5E7-48CE-484B-A3FD-DFED889AD462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2B84C481-3984-4B1F-924B-0CE0D96778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183A4BF2-9DF0-4656-9BB9-27BE9318B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1AA69348-508C-4A13-9501-4175D9B0F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F83325-CFCF-4A9B-99E6-BB7FD719869A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C7D4CFE1-1EFC-4349-884A-7DB19D0A3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6FACCFF7-0184-4456-BC58-C1E680DE8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135327BF-63E3-44FC-93E9-872396C5C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668B93-DD80-4162-82FD-053104D25B1E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A3148A70-042D-40F3-A1D6-EAAAE6A4C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A848E7F4-183B-4B48-B594-287A4B74E8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039A82B3-DEA3-44E0-8F95-DB1C08D4A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0FF9F3-09A0-46C7-AC47-164657A354E2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271F6A23-9807-4E0B-8A6C-57B8551F14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B706669A-A886-4F55-BB93-0CA0E6414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5879076C-8B1D-45C2-84C1-F08E01F53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EFEDFA-5533-4F01-94D1-405EEB22FBCD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A43B6B1C-919E-44BC-8518-37207B3AE6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E5241032-33E5-4C94-85F0-7F0DBF45C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3B4ED4C9-4940-4665-A392-7BC860A1E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2FE18-2FD2-49C3-8557-0B3278E4E1B3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07F8B1C6-349B-4C7F-9054-05702E47C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0FE0C8AE-D7A5-488D-AB74-425762C73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2781B13F-F57B-4447-8B7E-E9A9498FD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0ED9F3-4023-425D-8957-B184BC912077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B73356-F4BD-4EDF-B073-F8CA9224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EA7D-AEA3-411C-ADB4-869E888E748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86881-AA60-4C2C-8744-ED5B8836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35A37-C64B-4935-A9E1-D619E8A5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D4E31-93D8-41CB-BCE1-C00933838C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125143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C61713-952D-4787-98B8-C3C76277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9F05-45C7-49EE-ACC6-05E4EA4C785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1D8092-3487-4E9F-9AAE-93B1C5DC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95F68F-8270-4B78-BAC8-E25A39A2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8BDAA-9C8C-4E02-9920-3AA413558B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57784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0EEFDB-12D2-48D4-8AD6-2A8B23A8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ED75-9D58-4971-8272-0455F05A06E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0F7E92-FFB9-49E6-B121-981012CF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C6C475-07C6-4655-820F-383F08AE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CD945-E097-491D-A5B6-788A989E0F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028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4B871-985B-43D1-A820-F452E489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A2E1-CBC4-4848-8925-FD082A3D5A8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F44AF4-0F46-4CAB-BA8A-BC46D71A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53EF5C-C81C-4061-A40F-85F92CEE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622A2-8F50-41FA-BBC3-6CE14DDE93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83665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511CD2-F559-40FE-B279-8156165B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E623-97F8-40AE-85A5-F33C55A80BF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AE11F-72A0-4269-A264-AD520B41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343A27-15AF-42FF-ADDE-7B1F2C1E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24E9-2381-48E2-8B9A-BC008C0258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0368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9FA38F1-9B35-4FBF-A809-CF32F1AF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0D4B-92FA-484A-8B77-B7CE965CB8A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C770FF0-A8D9-441D-9631-E8ED7C5F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2C53B36-2F00-458C-9F1D-45C4ABB8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6E90-C53E-45E1-86D9-55A7401BEF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04585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A160A92-10B4-4BC1-9715-34E9EE1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2D60-C344-4862-A9D2-8E8B15ECDEB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BF56AC-5EDF-43EE-BEFD-86815B95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17E03AA-8159-4CAE-8DAC-59BBA857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71F3-4767-4330-B2CE-BA1CBC57AB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955515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578093A-E1A8-4697-8898-B918D1FB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B032-3B36-4CDC-A46D-91A1278DF5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C1CEC74-7F48-4A61-8B09-9AC006A6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6EFA0CF-A89A-4749-8FF2-D2715C12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933E-B402-4848-8A40-1AB860215B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933099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C88644D-772D-4C49-8A51-19257E7A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FFCD-6D8F-4FC2-92D8-98FD4524337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A44A528-1535-45DA-99B3-ADF72144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192A2E2-C7D5-4EE5-891E-0BCDA84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389F-48E3-4C27-AA50-141CC4390C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874639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3F96F21-A052-48D9-8AEC-C3EAF6EB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82F1-B256-4828-8504-E18CE845ACC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60B74F5-B423-4ACA-AAB8-76D5F880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6FA176A-1B04-4719-8535-F51917DE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5B4DB-49C1-449F-B290-92EBEB3D56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348191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27D06E0-E50A-42B3-9F4C-71AC7CB7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9F8F-1C60-430D-87C1-1465FC7697E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3C6C1D9-25DA-417A-BA6F-C3D4CB08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054B54C-79B2-40F6-8FFD-7B53B0C9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06E1-8584-488B-AF2B-F79DB3A759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592893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C184278-3878-44D3-9FB8-BB073FB0EF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468F4DD-BCCB-4F98-92F9-2C0FBDE2C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A57CCD-D6FF-4F45-B744-CF73433C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66674-AA2F-440B-BDC4-21CB8225A0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7AB4E8-B975-42B6-9702-B56F73CE9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16CBDD-CCCA-45EF-89D5-D60C683C0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A5E20C-8991-4E0E-8B49-C190E9974E2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BEBCE5E-DBA2-4F66-A4AD-10911064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071563"/>
            <a:ext cx="4429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Cada sábado deveria ser guardado na companhia do Pai. Um encontro de adoração profundo e ininterrupto, deveria ser a culminância da adoração de cada dia da semana.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FDD81F48-BDED-43FC-B0C1-970D02782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428875"/>
            <a:ext cx="7286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“E abençoou Deus o dia sétimo e o santificou; porque nele descansou de toda obra que, como Criador fizera.”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Gên. 2:1</a:t>
            </a:r>
            <a:endParaRPr lang="pt-BR" altLang="pt-BR" sz="2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89B39FBA-7D93-4477-B0F6-5BE9BB147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1563"/>
            <a:ext cx="3857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C000"/>
                </a:solidFill>
                <a:cs typeface="Arial" panose="020B0604020202020204" pitchFamily="34" charset="0"/>
              </a:rPr>
              <a:t>O seqüestro: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O Diabo sentia inveja, porque tudo que queria era ser adorado como Jesus. Cheio de inveja e cobiça parte para o diabólico ataque. Gên. 3. 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508D07C5-364A-4B69-AB93-CED0AA76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071563"/>
            <a:ext cx="4000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Adão e Eva tornam-se súditos de Satanás; o Deus Criador deveria ser banido para sempre da mente humana, assim planejava o seqüestrador.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89A6206D-3DA3-4E08-97E7-2CF4FD5D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00063"/>
            <a:ext cx="435768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estratégia de Satanás fora tão bem sucedida, que a imagem de Deus quase fora esquecida, ignorada, apagada. Foi quebrada a harmonia entre Deus e Seus filhos; foram separados pelo pecado.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C453149B-AA89-477E-B1A7-D214DB6D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357313"/>
            <a:ext cx="435768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“Pelo pecado, a imagem divina foi desfigurada no homem, e quase obliterada;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Exaltai-O”. 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MM, 1992, pág. 280.</a:t>
            </a:r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D72F9110-7700-4878-924B-B40835DE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857250"/>
            <a:ext cx="4000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  <a:cs typeface="Arial" panose="020B0604020202020204" pitchFamily="34" charset="0"/>
              </a:rPr>
              <a:t>O resgate: 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Aquele que criou não abandonou as suas criaturas, apesar da desastrosa separação por iniciativa do casal. 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4B336289-2AB7-412E-999A-B0F6BACD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428875"/>
            <a:ext cx="7286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"Mas, vindo a plenitude dos tempos, Deus enviou seu Filho, nascido de mulher, nascido sob a lei.“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(Gálatas 4:4)</a:t>
            </a:r>
            <a:endParaRPr lang="pt-BR" altLang="pt-BR" sz="2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03974E76-7FFD-48B0-9BBC-A658A1716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428625"/>
            <a:ext cx="50006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Tudo o que o diabo tirou do ser humano, o Evangelho restitui novamente em Cristo: pureza, santidade, esperança, salvação. Pela fé podemos mais uma vez adorar, conversar, caminhar nesse dia santo, sem preocupação com trabalhos seculares.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3F8A6-9475-4234-B3C6-AAD9D1A53D50}"/>
              </a:ext>
            </a:extLst>
          </p:cNvPr>
          <p:cNvSpPr txBox="1"/>
          <p:nvPr/>
        </p:nvSpPr>
        <p:spPr>
          <a:xfrm>
            <a:off x="3714750" y="1500188"/>
            <a:ext cx="51435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2 – Mantém e estreita o vínculo entre o Criador e Seus filhos.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1925837-B02F-4C42-A07F-95DD25CE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428750"/>
            <a:ext cx="4429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observância do sábado para nós adventistas do sétimo Dia tem um significado que transcende o descanso físico. 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10385546-0C93-478E-8818-2684BA55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642938"/>
            <a:ext cx="45005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O sábado foi instituído para a glória de Deus e o benefício de Seus filhos. Nesse dia, devem ascender de Seus filhos congregados, adoração e louvor como dádiva de gratidão e reconhecimento por todos os benefícios dispensados pelo bondoso Pai Celestial.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9EF6EB91-6F80-46B6-AB96-E992E1CB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642938"/>
            <a:ext cx="45005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  <a:cs typeface="Arial" panose="020B0604020202020204" pitchFamily="34" charset="0"/>
              </a:rPr>
              <a:t>O exemplo de Cristo: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"E, chegando a Nazaré, onde fora criado, entrou, num sábado, na sinagoga, segundo o seu costume, e levantou-se para ler.“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Lucas 4:16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8DE65B41-E0F2-4F5E-AE64-D97E7961C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571625"/>
            <a:ext cx="47863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“E todos os sábados disputava na sinagoga, e convencia a judeus e gregos.”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Atos 18:4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1B3355D5-370F-40B6-AC21-4FB80749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357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Ir à igreja e adorar o Deus Santo no dia que Ele designou para isso, contribui significativamente para o crescimento espiritual e fraternal.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19BF4D43-066B-4312-9143-3650A6D5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714500"/>
            <a:ext cx="7286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“Não deixando a nossa congregação, como é costume de alguns, antes admoestando- nos uns aos outros; e tanto mais, quanto vedes que se vai aproximando aquele dia.”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Heb. 10:25</a:t>
            </a:r>
            <a:endParaRPr lang="pt-BR" altLang="pt-BR" sz="2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C9DE4029-F25E-4F7A-A2E1-84B870D0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71500"/>
            <a:ext cx="72866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“Ao serem entoados cânticos de louvor, ao se elevarem ao Céu fervorosas orações, ao se repetirem as lições das maravilhosas obras de Deus, ao expressar-se a gratidão do coração em preces e hinos, os anjos do Céu apanham o tom e a eles se unem em louvor e ações de graças a Deus. Essas práticas repelem o poder de Satanás. Expulsam as murmurações e queixas, e Satanás perde terreno”.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Cristo triunfante – MM, 2002, pág. 243</a:t>
            </a:r>
            <a:endParaRPr lang="pt-BR" altLang="pt-BR" sz="24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614130-2F59-40BE-AF5F-06E0BA60B395}"/>
              </a:ext>
            </a:extLst>
          </p:cNvPr>
          <p:cNvSpPr txBox="1"/>
          <p:nvPr/>
        </p:nvSpPr>
        <p:spPr>
          <a:xfrm>
            <a:off x="642938" y="2214563"/>
            <a:ext cx="5143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3 - Prenuncia novo céu e nova terra.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104A43CE-A481-4C8C-97D0-A403AAF9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28688"/>
            <a:ext cx="40719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 Sábado, além de anunciar e lembrar que Jesus é o único Criador e Salvador que deve ser adorado e glorificado, também aponta para a restauração final de tudo por meio dEle.</a:t>
            </a:r>
            <a:endParaRPr lang="pt-BR" altLang="pt-BR" sz="32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909AB0D0-924C-4710-B899-82D16CAB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71625"/>
            <a:ext cx="4071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Pela fé acreditamos que logo também passaremos nosso primeiro sábado no mundo restaurado ao lado do nosso Salvador.</a:t>
            </a:r>
            <a:endParaRPr lang="pt-BR" altLang="pt-BR" sz="32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4AECEB79-72E8-4141-B0E1-10C7407A5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214438"/>
            <a:ext cx="4429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Quando paramos para observar pela graça, mediante a fé, o santo sábado da lei moral de Deus, anunciamos previamente que o inimigo já é derrotado para sempre.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ADC7BA7A-0B5A-47BF-9723-4D30A82C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214438"/>
            <a:ext cx="4429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guarda do sábado é a comemoração de nossa libertação da escravidão do pecado. A cada sábado celebramos que Jesus é nosso Criador e digno de nossa adoração.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3DCB3912-E03A-4129-8CD9-BBBE3997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71625"/>
            <a:ext cx="4071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adoração sabática marcará fortemente a vida dos salvos. Será parte integrante da vida na eternidade.</a:t>
            </a:r>
            <a:endParaRPr lang="pt-BR" altLang="pt-BR" sz="32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34386A5F-8C1D-4D01-9DC6-A53FF9F56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143125"/>
            <a:ext cx="728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“E será que, de uma festa de lua nova à outra e de um sábado a outro, virá toda carne a adorar perante mim, diz o Senhor."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Isaías 66:23</a:t>
            </a:r>
            <a:endParaRPr lang="pt-BR" altLang="pt-BR" sz="24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9CBED7C2-7E5F-4819-B994-EF276C4D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643063"/>
            <a:ext cx="7286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“Enquanto céus e Terra durarem, continuará o sábado como sinal do poder do Criador. E quando o Éden florescer novamente na Terra, o santo e divino dia de repouso será honrado por todos debaixo do Sol.”</a:t>
            </a:r>
          </a:p>
          <a:p>
            <a:pPr algn="ctr" eaLnBrk="1" hangingPunct="1"/>
            <a:endParaRPr lang="pt-BR" altLang="pt-BR" sz="20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O Desejado de Todas as Nações, págs. 281 e 283.</a:t>
            </a:r>
            <a:endParaRPr lang="pt-BR" altLang="pt-BR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52E4451B-0DE5-48BB-A924-F50E4D769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643063"/>
            <a:ext cx="7286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“Enquanto céus e Terra durarem, continuará o sábado como sinal do poder do Criador. E quando o Éden florescer novamente na Terra, o santo e divino dia de repouso será honrado por todos debaixo do Sol.”</a:t>
            </a:r>
          </a:p>
          <a:p>
            <a:pPr algn="ctr" eaLnBrk="1" hangingPunct="1"/>
            <a:endParaRPr lang="pt-BR" altLang="pt-BR" sz="20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  <a:cs typeface="Arial" panose="020B0604020202020204" pitchFamily="34" charset="0"/>
              </a:rPr>
              <a:t>O Desejado de Todas as Nações, págs. 281 e 283.</a:t>
            </a:r>
            <a:endParaRPr lang="pt-BR" altLang="pt-BR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C491B6B8-4155-471B-887F-82DDFEF3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214438"/>
            <a:ext cx="4429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 Sábado se originou na criação antes do pecado, quando não havia nenhum judeu. Foi dado como sinal de que Deus é o Criador e Senhor de todas as coisas: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36E3623D-E91F-4AA1-9854-7DA2EE1E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643063"/>
            <a:ext cx="7286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“Eu sou o Senhor, vosso Deus; andai nos Meus estatutos, e guardai os Meus juízos, e praticai-os; santificai os Meus sábados, pois servirão de sinal entre Mim e vós, para que saibais que Eu sou o Senhor, vosso Deus”.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Ezeq. 20:19 e 20</a:t>
            </a:r>
            <a:endParaRPr lang="pt-BR" altLang="pt-BR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D064A1-63BB-4100-B33B-A43796E8E86B}"/>
              </a:ext>
            </a:extLst>
          </p:cNvPr>
          <p:cNvSpPr txBox="1"/>
          <p:nvPr/>
        </p:nvSpPr>
        <p:spPr>
          <a:xfrm>
            <a:off x="1928813" y="2286000"/>
            <a:ext cx="58578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Pr. Miguel Pinheiro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Mordomia Cristã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Divisão Sul Americana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F4569E6D-5C2F-4307-B987-1EC7BEE8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428750"/>
            <a:ext cx="4429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 homem do pecado mudaria os tempos e a lei, e os povos aceitariam essa mudança como sendo obra de Deus.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AFA2AAD-AAC8-4323-B27E-E72E068D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71500"/>
            <a:ext cx="72866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“No tempo do fim, toda instituição divina deve ser restaurada. A brecha feita na lei quando o sábado foi mudado pelo homem, deve ser reparada. O remanescente de Deus, em pé diante do mundo como reformadores, deve mostrar que a lei de Deus é o fundamento de toda reforma perdurável, e que o sábado do quarto mandamento deve permanecer como memorial da criação,uma lembrança constante do poder de Deus.”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b="1" i="1">
                <a:solidFill>
                  <a:schemeClr val="bg1"/>
                </a:solidFill>
                <a:cs typeface="Arial" panose="020B0604020202020204" pitchFamily="34" charset="0"/>
              </a:rPr>
              <a:t>Patriarcas e Profetas, pág. 678.</a:t>
            </a:r>
            <a:endParaRPr lang="pt-BR" altLang="pt-BR" sz="2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785DDD91-3733-4F3B-8A9A-121C5F87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428750"/>
            <a:ext cx="4429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Cremos que profeticamente nossa igreja foi designada para cumprir essa missão. Não aceitamos que as coisas e tradições de homens substituam a verdade de Deus.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>
            <a:extLst>
              <a:ext uri="{FF2B5EF4-FFF2-40B4-BE49-F238E27FC236}">
                <a16:creationId xmlns:a16="http://schemas.microsoft.com/office/drawing/2014/main" id="{12AA80BE-E46C-4AC5-9237-9CC2EB1E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57188"/>
            <a:ext cx="6858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  <a:cs typeface="Arial" panose="020B0604020202020204" pitchFamily="34" charset="0"/>
              </a:rPr>
              <a:t>Três aspectos importantes da guarda do sábado:</a:t>
            </a:r>
          </a:p>
        </p:txBody>
      </p:sp>
      <p:sp>
        <p:nvSpPr>
          <p:cNvPr id="7171" name="CaixaDeTexto 3">
            <a:extLst>
              <a:ext uri="{FF2B5EF4-FFF2-40B4-BE49-F238E27FC236}">
                <a16:creationId xmlns:a16="http://schemas.microsoft.com/office/drawing/2014/main" id="{F1049472-B1A8-41B8-927F-B3B6498F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857375"/>
            <a:ext cx="6143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1 - O sábado lembra: perfeição, queda e restauração;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2 - Mantém e estreita o vínculo entre o Criador e Seus filhos;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3 - Prenuncia novo céu e nova terra.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148371-E0EC-489A-8AD0-94243C50D030}"/>
              </a:ext>
            </a:extLst>
          </p:cNvPr>
          <p:cNvSpPr txBox="1"/>
          <p:nvPr/>
        </p:nvSpPr>
        <p:spPr>
          <a:xfrm>
            <a:off x="3714750" y="1500188"/>
            <a:ext cx="51435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1 - O sábado lembra: perfeição, queda e restauração.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69362E20-9F02-4EC0-9E8B-94527CAA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928688"/>
            <a:ext cx="442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No fim da primeira semana da criação quando foram criados os céus e a terra o Criador avalia: “eis que era muito bom.” Nesse ambiente isento de pecado, foram criados o sábado e o casamento.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1202</Words>
  <Application>Microsoft Office PowerPoint</Application>
  <PresentationFormat>Apresentação na tela (4:3)</PresentationFormat>
  <Paragraphs>111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SM1501-1510</dc:title>
  <dc:subject>SM-SEMANA DE MORDOMIA 2010</dc:subject>
  <dc:creator>Pr. MARCELO AUGUSTO DE CARVALHO</dc:creator>
  <cp:keywords>www.4tons.com</cp:keywords>
  <dc:description>COMÉRCIO PROIBIDO. USO PESSOAL</dc:description>
  <cp:lastModifiedBy>Pr. Marcelo Carvalho</cp:lastModifiedBy>
  <cp:revision>5</cp:revision>
  <dcterms:created xsi:type="dcterms:W3CDTF">2009-06-25T12:44:58Z</dcterms:created>
  <dcterms:modified xsi:type="dcterms:W3CDTF">2019-10-21T12:48:23Z</dcterms:modified>
  <cp:category>SM-SEMANA DE MORDOMIA</cp:category>
</cp:coreProperties>
</file>