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9" r:id="rId24"/>
    <p:sldId id="280" r:id="rId25"/>
    <p:sldId id="281" r:id="rId26"/>
    <p:sldId id="278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F3A248-E5F8-49F8-BCE0-5F7C892C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912D-F594-43D0-9016-BB46F35BC2F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C8A9EB-61AF-48CA-8D76-F79AA893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C8C64B-EC9E-4F68-9161-EE9B8EBF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5FF1-C71F-46D2-A44F-8578E4CA6A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732277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80E026-0B0B-48FD-B10D-5E200BB3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6605-7336-4B65-89B7-4D929689438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684C41-DB37-4FDA-BCF4-6B872E33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7CDD75-291A-4C97-9A1D-8A2CDD38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39B0-9F99-41D9-8EB4-5F2F20297E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26017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B209EB-D3EB-4837-A112-8261BDDE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E3207-F8AF-4949-B72B-98C81251211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7BE2FD-D774-4988-BE2C-E1CDBEE3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B79FF6-D0B2-405E-B857-BF4B84AC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F08C-8745-415A-8D55-0A0FBBD658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7973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27FBDA-8497-4A3B-B8F9-280A4212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C49C-54D4-4EC6-BCA6-2F4220D0BED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985445-7A12-4C6F-86EE-FB2578CC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14C6EE-5FEB-4181-A83B-23C7559E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7B5C-147B-440D-95E8-387FF8E606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123720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2E6D91-C245-41BC-9276-C6909E0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D9E8-DB60-4EE5-B8A6-2C9A08556B7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FF3DD-6EF4-4DB7-A58D-8E931D34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042936-CFC4-4164-A225-CF8CA2B6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1449-6B10-4389-8073-8A4283C45D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236840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A283A5E-3E90-44C4-A86F-B17A5AFB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0793-FF25-4D48-BEC0-6BA3FBA0F12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E038D75-8CA0-4F60-B4A7-A5D5C822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5277337-5115-4031-844E-75B1FECD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1525F-D764-4453-B25F-1C9173BBE0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497213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8F2F7DE0-69AC-41B2-BC57-193E9620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CE57-C9B7-4739-92D0-010FEF81D96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5007C18F-EB66-4242-8CCA-D2435A1F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D5AA1A5-4134-4E71-93BA-C8EFF3A8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B838D-370C-47A5-A9D6-AFDB611FC8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371780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93335D8-AF03-46B9-B920-D177437C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184E-C8E6-4E55-909F-72AC0DDD5BB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6725B3B-DC31-4B83-AF21-13AE53B3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E7806EA-96BE-44D0-8B61-794BB379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D2A2-4095-4DF1-BBEB-B9F28943CB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042380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7FABAD1D-686B-427B-A0AA-E4A3857E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8F595-57F1-4CF4-B771-02AC7E0FCE7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BD7DB91-4184-4988-BF1A-25069A22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86CA9F00-7929-42BE-9D69-A96F79B4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E301-BA73-4EB5-9947-A0BC1164E8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707558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8D00C7F-B28C-435D-9DE5-9929C8B6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82806-61EE-4A8B-92EF-64F621847DB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1588137-1C74-40BA-AA5A-01D36047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692AAE0-8EF5-4E0C-BD5D-61DD6724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D73B-64C7-46D8-AAA5-73758549B6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221928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83280C7-EF47-4EF5-B133-E0745E5E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88E4-D524-4D7A-B53C-9BD578108E5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414B1F0-CEB6-4C77-995B-36216A17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14683DB-CE84-4906-8C95-9FD68DA1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9423-AC10-4F8D-AF91-5BF37005CA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84560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77ABCF64-4788-47B4-B217-D8E661BB37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F8ACF52D-D68D-49A5-8C54-9D70008D8D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E9BD71-81CD-4175-9222-4E64C539B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7B1C7C-31CE-4C8F-97B0-AB30FDD25CF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CDC4FC-B5E3-4BEA-A66C-4E8F19EF8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CFED11-772A-4D65-A48A-A004C3A4C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3B0770-D6F3-4263-A530-497A72A29D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115CC0B0-9AC4-43EC-B003-66799B1C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214438"/>
            <a:ext cx="73580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“Assim como a árvore do conhecimento do bem e do mal foi colocada no meio do Jardim do Éden, assim o mandamento do sábado é colocado no meio do Decálogo. Acerca do fruto da árvore do conhecimento, fez-se a restrição: Dele não comereis... para que não morrais. Acerca do sábado, Deus disse: Não o profaneis; antes, santificai-o... 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A4D4D886-901B-4A27-A3FF-30280330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857250"/>
            <a:ext cx="735806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...Assim como a árvore do conhecimento foi o teste da obediência de Adão, o quarto mandamento é o teste que Deus deu para provar a lealdade de todo o Seu povo. A experiência de Adão deve ser para nós uma advertência, enquanto o tempo durar. Adverte-nos a não aceitar de lábios mortais ou de anjos qualquer sugestão que nos afaste um jota ou um til da santa lei de Jeová.”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 i="1">
                <a:cs typeface="Arial" panose="020B0604020202020204" pitchFamily="34" charset="0"/>
              </a:rPr>
              <a:t>O Cristo triunfante – MM, 2002, pág. 354.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95893E7E-8489-4E2B-BB77-6F595E0EB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642938"/>
            <a:ext cx="73580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“Na arca estava o vaso de ouro que continha o maná, a vara florida de Arão, e as tábuas de pedra que se dobravam como um livro. Jesus as abriu e vi os Dez Mandamentos, nelas escritos com o dedo de Deus. Em uma tábua havia quatro, e na outra,seis. Os quatro na primeira tábua brilhavam mais do que os outros seis. Mas o quarto, o mandamento do sábado, resplandecia mais do que todos, pois o sábado foi separado para ser guardado em honra ao santo nome de Deus...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22508FB4-91C2-4884-AD21-6751B7E03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7188"/>
            <a:ext cx="7358063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...O santo sábado resplandecia, circundado de uma auréola de glória. Vi que o mandamento do sábado não fora pregado na cruz. Se assim fosse, os outros nove mandamentos teriam sido também, e teríamos a liberdade de violá-los todos, assim como violamos o quarto. Vi que Deus não havia mudado o sábado, pois Ele nunca muda. Mas o papa o mudara, do sétimo para o primeiro dia da semana; pois intentara mudar os tempos e a lei.”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 i="1">
                <a:cs typeface="Arial" panose="020B0604020202020204" pitchFamily="34" charset="0"/>
              </a:rPr>
              <a:t>Vida e Ensino, pág. 90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ADC8EB4-C7B4-4881-A47F-68E0A4BDEADB}"/>
              </a:ext>
            </a:extLst>
          </p:cNvPr>
          <p:cNvSpPr txBox="1"/>
          <p:nvPr/>
        </p:nvSpPr>
        <p:spPr>
          <a:xfrm>
            <a:off x="3571875" y="1928813"/>
            <a:ext cx="51435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2 – Testemunho dos guardadores do sábado.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83099321-73DE-4F74-A8D7-8EB012621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4143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sábado é o sinal entre Deus e Seu povo. Mas qual é o sinal entre seu povo e o mundo? I Coríntios 13 deixa claro que é o amor o mais excelente dos dons.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AA112B12-C368-4AF3-99FE-948110BB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143000"/>
            <a:ext cx="4143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Jesus ensinou que o sábado deve ser observado no contexto do amor à Deus e ao próximo. Ele disse: ... “È lícito, no sábado, fazer o bem”...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Lc. 6:9. 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4A2E33EA-B677-421E-85D6-74A1D0596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928688"/>
            <a:ext cx="4143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Muitos, ao lerem na Bíblia acerca do sábado se lembrarão de como foram ajudados e socorridos pelos observadores do sábado. 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FA334B35-6BD7-4181-B0CF-28CA50828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143000"/>
            <a:ext cx="41433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sábado é o sinal entre Deus e Seu povo, mas o sinal entre o povo de Deus e o mundo é o amor. 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CD64D8B0-B192-482E-A19E-8161DBDA6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1500188"/>
            <a:ext cx="70723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“Dando já sombras as portas de Jerusalém antes do sábado, ordenei que se fechassem; e determinei que não se abrissem, senão após o sábado; às portas coloquei alguns dos meus moços, para que nenhuma carga entrasse no dia de sábado.”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 i="1">
                <a:cs typeface="Arial" panose="020B0604020202020204" pitchFamily="34" charset="0"/>
              </a:rPr>
              <a:t>Neemias 13:19 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7EE5EB7E-5F60-4BAD-BBD1-044D8BB20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714500"/>
            <a:ext cx="67865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“Irou-se o dragão contra a mulher e foi pelejar contra o restante da sua descendência, os que guardam os mandamentos de Deus e têm o testemunho de Jesus.” 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Apocalipse 12:17</a:t>
            </a: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346B069D-6D3E-45F1-97C6-E7E9AD8E1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214438"/>
            <a:ext cx="70008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 sábado do sétimo dia não está envolto em incerteza. É o memorial de Deus de Sua obra de criação. Foi estabelecido como monumento comemorativo dado pelo Céu, para que fosse observado como sinal de obediência. Deus escreveu toda a lei com o Seu dedo em duas tábuas de pedra....”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 i="1">
                <a:cs typeface="Arial" panose="020B0604020202020204" pitchFamily="34" charset="0"/>
              </a:rPr>
              <a:t>ME, vol. 3, pág. 318</a:t>
            </a:r>
            <a:endParaRPr lang="pt-BR" altLang="pt-BR" sz="24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84E82F3D-CD0C-438C-9DFA-6F4F4115B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714375"/>
            <a:ext cx="41433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Deus é o Criador dos Céus e da Terra e é o único digno de ser adorado. Onde estamos Deus estabelece o correto limite do tempo, mostrando claramente quando começa e quando termina o sábado. 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183A9D71-CD59-4311-9B21-8DB296ECE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785813"/>
            <a:ext cx="44291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Já chegou o tempo de nossa igreja anunciar amplamente a mensagem do sábado. A mensagem do sábado unirá os corações dos sinceros filhos de Deus da igreja visível e invisível. 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DAF5AE59-23ED-46C7-86EF-9CAB51B6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214438"/>
            <a:ext cx="69294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“Vi que Deus tinha filhos que não reconheciam o sábado e não o guardavam. Eles não haviam rejeitado a luz sobre este ponto. E ao início do tempo de angústia fomos cheios do Espírito Santo ao sairmos para proclamar o sábado mais amplamente. Isso enfureceu as igrejas e os adventistas nominais, pois não podiam refutar a verdade do sábado...</a:t>
            </a:r>
            <a:endParaRPr lang="pt-BR" altLang="pt-BR" sz="24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7C36BAA8-0771-4093-A5CE-79156EB7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857250"/>
            <a:ext cx="72866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...E nesse tempo os escolhidos de Deus viram todos claramente que tínhamos a verdade, e saíram e enfrentaram a perseguição conosco. Eu vi a espada, a fome, pestilência e grande confusão na Terra. Os ímpios achavam que tínhamos acarretado juízos sobre eles, e se levantaram e tomaram conselho para desembaraçar a Terra de nós, supondo que assim o mal seria contido.”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 i="1">
                <a:cs typeface="Arial" panose="020B0604020202020204" pitchFamily="34" charset="0"/>
              </a:rPr>
              <a:t>Primeiros Escritos, 33.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FE6E02B-DBD5-4C67-AE78-B9DC236DCF9C}"/>
              </a:ext>
            </a:extLst>
          </p:cNvPr>
          <p:cNvSpPr txBox="1"/>
          <p:nvPr/>
        </p:nvSpPr>
        <p:spPr>
          <a:xfrm>
            <a:off x="785813" y="1714500"/>
            <a:ext cx="51435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3 – A guarda do sábado como pedra de toque.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AB2DC58C-48A3-4D17-8761-0B84FE824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000125"/>
            <a:ext cx="44291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domingo será cada vez mais exaltado como a pedra angular do romanismo e de suas filhas.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Os Adventistas do Sétimo Dia, usando as mais diversas frentes de proclamação, mostrarão o sábado bíblico com uma intensidade nunca vista.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AD3EB575-175C-4A16-A5C6-052CF9904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500188"/>
            <a:ext cx="76438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 sábado será a pedra de toque da lealdade; pois é o ponto da verdade especialmente controvertido. Quando sobrevier aos homens a prova final, traçar-se-á a linha divisória entre os que servem a Deus e os que não O servem.”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 i="1">
                <a:cs typeface="Arial" panose="020B0604020202020204" pitchFamily="34" charset="0"/>
              </a:rPr>
              <a:t>GC. pág. 605.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EF1E807D-EE5C-4B9C-B669-995EB807E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0063"/>
            <a:ext cx="5857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  <a:cs typeface="Arial" panose="020B0604020202020204" pitchFamily="34" charset="0"/>
              </a:rPr>
              <a:t>Quem guarda o domingo hoje já recebeu o sinal da besta?</a:t>
            </a:r>
          </a:p>
        </p:txBody>
      </p:sp>
      <p:sp>
        <p:nvSpPr>
          <p:cNvPr id="28675" name="CaixaDeTexto 2">
            <a:extLst>
              <a:ext uri="{FF2B5EF4-FFF2-40B4-BE49-F238E27FC236}">
                <a16:creationId xmlns:a16="http://schemas.microsoft.com/office/drawing/2014/main" id="{B7725A2E-1430-47D2-B7E8-3711FA97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857500"/>
            <a:ext cx="585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“Ninguém recebeu até agora o sinal da besta.” Evangelismo, pág. 234.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1FC39979-6B13-4385-9133-978E54C1F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57188"/>
            <a:ext cx="5857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  <a:cs typeface="Arial" panose="020B0604020202020204" pitchFamily="34" charset="0"/>
              </a:rPr>
              <a:t>Quando a guarda do domingo será então sinal da besta?</a:t>
            </a:r>
          </a:p>
        </p:txBody>
      </p:sp>
      <p:sp>
        <p:nvSpPr>
          <p:cNvPr id="29699" name="CaixaDeTexto 2">
            <a:extLst>
              <a:ext uri="{FF2B5EF4-FFF2-40B4-BE49-F238E27FC236}">
                <a16:creationId xmlns:a16="http://schemas.microsoft.com/office/drawing/2014/main" id="{D91B2FCB-EF44-47E9-B139-269EC4982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571750"/>
            <a:ext cx="5857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 observância do domingo não é ainda o sinal da besta, e não o será até que saia o decreto compelindo os homens a venerarem esse falso sábado.”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Evangelismo, pág. 235. 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923505C6-A4D8-4DFC-9DFB-6811F71D4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14313"/>
            <a:ext cx="6786563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FFC000"/>
                </a:solidFill>
                <a:cs typeface="Arial" panose="020B0604020202020204" pitchFamily="34" charset="0"/>
              </a:rPr>
              <a:t>Vamos esclarecer as seguintes questões em relação ao santo sábado: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1 - Um estatuto para toda a humanidade;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2 - Testemunho dos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guardadores do sábado;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3 - A guarda do sábado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como pedra de toque;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4 - A estratégia de Satanás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no Conflito Final.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317F7515-C784-40B5-AEB4-8899B8A87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43063"/>
            <a:ext cx="76438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“Ao passo que a observância do sábado espúrio em conformidade com a lei do Estado, contrária ao quarto mandamento, será uma declaração de fidelidade ao poder que se acha em oposição a Deus, é a guarda do verdadeiro sábado, em obediência à lei divina, uma prova de lealdade para com o Criador...</a:t>
            </a:r>
            <a:endParaRPr lang="pt-BR" altLang="pt-BR" sz="24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2159F8F6-1F70-498D-952D-A43AC7039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28813"/>
            <a:ext cx="76438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...Ao passo que uma classe, aceitando o sinal de submissão aos poderes terrestres, recebe o sinal da besta, a outra, preferindo o sinal da obediência à autoridade divina, recebe o selo de Deus.”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 i="1">
                <a:cs typeface="Arial" panose="020B0604020202020204" pitchFamily="34" charset="0"/>
              </a:rPr>
              <a:t>O Grande Conflito, pág. 605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242345D-14D8-4FBA-B08B-2D148243D3A7}"/>
              </a:ext>
            </a:extLst>
          </p:cNvPr>
          <p:cNvSpPr txBox="1"/>
          <p:nvPr/>
        </p:nvSpPr>
        <p:spPr>
          <a:xfrm>
            <a:off x="4071938" y="1143000"/>
            <a:ext cx="4786312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4 - A Estratégia de Satanás no Conflito Final.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A2B92F4C-5FD7-44FB-BA56-93F835C6A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143000"/>
            <a:ext cx="4572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Somos uma igreja profética. Por meio de seus profetas, Ele orienta e guia a igreja. Revela também os ardis de Satanás para que a igreja não caia em suas armadilhas. </a:t>
            </a:r>
            <a:endParaRPr lang="pt-BR" altLang="pt-BR" sz="28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3E04DDC8-F79D-4D58-B660-C260783E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071563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Nosso Deus conhece o fim desde o princípio e revela para Sua Igreja os planos do inimigo para que ninguém seja pego de surpresa. </a:t>
            </a:r>
            <a:endParaRPr lang="pt-BR" altLang="pt-BR" sz="28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77C2785E-74D4-46FA-85F3-52598A03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785813"/>
            <a:ext cx="7286625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Diz o grande enganador: ... "O sábado é a grande questão que deve decidir o destino de almas. Devemos exaltar o sábado criado por nós. Temos feito com que ele seja aceito tanto pelos mundanos como pelos membros da igreja. Deve agora a igreja ser levada a unir-se com o mundo em sua defesa. Devemos trabalhar por meio de sinais e maravilhas para lhes cegar os olhos quanto à verdade, e levá-los a pôr de lado a razão e o temor de Deus e a seguir os costumes e tradições...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>
            <a:extLst>
              <a:ext uri="{FF2B5EF4-FFF2-40B4-BE49-F238E27FC236}">
                <a16:creationId xmlns:a16="http://schemas.microsoft.com/office/drawing/2014/main" id="{A126A422-5CF6-410B-B66A-93CEDDA96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642938"/>
            <a:ext cx="71437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...Mas, nossa principal preocupação é silenciar esta seita de observadores do sábado. Devemos despertar contra eles a indignação popular. Alistaremos ao nosso lado grandes homens e homens sábios segundo o mundo, e induziremos aos que estão em autoridade a executar os nossos propósitos. Então o sábado que eu estabeleci será forçado pelas leis mais severas e obrigatórias. Os que as desrespeitarem, serão tocados das cidades e vilas e levados a passar fome e privação. Uma vez que tenhamos o poder, mostraremos o que podemos fazer com os que não se desviam de sua fidelidade à Deus. 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411F5F1C-094C-4EF4-A64F-AC85598AB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928688"/>
            <a:ext cx="72151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 Agora que estamos pondo as igrejas protestantes e o mundo em harmonia com esse braço direito de nossa força, finalmente teremos uma lei para exterminar a todos os que não se submeterem à nossa autoridade. Quando se fizer da morte a penalidade da violação do nosso sábado, então muitos dos que agora estão nas fileiras dos observadores dos mandamentos, passarão para o nosso lado.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5E020965-0AD4-4255-876A-129ACE25F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571500"/>
            <a:ext cx="7643812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“Mas antes de adotarmos estas medidas extremas, devemos exercer toda a nossa sabedoria e sutileza para enganar os que honram o verdadeiro sábado e engodá-los. Podemos separar muitos de Cristo, pela mundanidade, luxúria e orgulho. Podem julgar-se salvos porque crêem na verdade, mas a condescendência com o apetite, as paixões mais baixas que confundirão o juízo e destruirão o discernimento, causar-lhes-ão a queda.”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 i="1">
                <a:cs typeface="Arial" panose="020B0604020202020204" pitchFamily="34" charset="0"/>
              </a:rPr>
              <a:t>Testemunhos Para Ministros e Obreiros Evangélicos, págs. 472 e 473.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1">
            <a:extLst>
              <a:ext uri="{FF2B5EF4-FFF2-40B4-BE49-F238E27FC236}">
                <a16:creationId xmlns:a16="http://schemas.microsoft.com/office/drawing/2014/main" id="{8EAE4BDB-06E6-4E79-A1C2-CFD8EC9D1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1000125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Amanhã você tem um compromisso com Deus. Aqui neste lugar, o Senhor irá lhe ensinar como observar melhor o santo sábado conforme o mandamento do Criador. </a:t>
            </a:r>
            <a:endParaRPr lang="pt-BR" altLang="pt-BR" sz="28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CF47A31-5EF6-461D-9AD5-3E5714FC5A86}"/>
              </a:ext>
            </a:extLst>
          </p:cNvPr>
          <p:cNvSpPr txBox="1"/>
          <p:nvPr/>
        </p:nvSpPr>
        <p:spPr>
          <a:xfrm>
            <a:off x="1071563" y="2000250"/>
            <a:ext cx="51435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1. Um estatuto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para toda a humanidade.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983E2D4B-32E0-4344-86F0-017E567C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500188"/>
            <a:ext cx="4143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Muitas pessoas rejeitam a mensagem do sábado alegando que o sábado é uma instituição judaica. 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C7FC507B-AA2C-4F07-B389-2EA1F8828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571625"/>
            <a:ext cx="41433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sábado e o casamento foram criados no Éden, visando o bem-estar e a felicidade de toda a humanidade. 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71CCC08F-D0A4-4499-A1A5-42AAF2D7A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500188"/>
            <a:ext cx="4143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sábado não foi estabelecido vinculado a nenhuma nação, mas sim à toda  humanidade. 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9D5492B2-0E53-4D83-88CA-314E5F4CD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643063"/>
            <a:ext cx="41433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lei moral de Deus é um transcrito de Seu para caráter para toda humanidade e não somente para uma nação específica. 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8F0DAD8D-9724-4FDF-8EA7-8922915C7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571625"/>
            <a:ext cx="41433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sábado foi dado a toda a humanidade para celebrar, comemorar e relembrar semanalmente a obra da criação.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1744</Words>
  <Application>Microsoft Office PowerPoint</Application>
  <PresentationFormat>Apresentação na tela (4:3)</PresentationFormat>
  <Paragraphs>73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Calibri</vt:lpstr>
      <vt:lpstr>Arial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SM1501-1510</dc:title>
  <dc:subject>SM-SEMANA DE MORDOMIA 2010</dc:subject>
  <dc:creator>Pr. MARCELO AUGUSTO DE CARVALHO</dc:creator>
  <cp:keywords>www.4tons.com</cp:keywords>
  <dc:description>COMÉRCIO PROIBIDO. USO PESSOAL</dc:description>
  <cp:lastModifiedBy>Pr. Marcelo Carvalho</cp:lastModifiedBy>
  <cp:revision>2</cp:revision>
  <dcterms:created xsi:type="dcterms:W3CDTF">2009-06-25T15:03:34Z</dcterms:created>
  <dcterms:modified xsi:type="dcterms:W3CDTF">2019-10-21T12:48:06Z</dcterms:modified>
  <cp:category>SM-SEMANA DE MORDOMIA</cp:category>
</cp:coreProperties>
</file>