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52810DE-B5A0-4B77-97A0-3842C0727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B9766F-0C23-4C30-AEA5-839B97DC8E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5C07C77-55FC-4AB9-A057-72B49FDBAB9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C3A00236-C3DB-48F3-90E7-E5DA0A4683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42839137-0583-4F99-90BA-E5D9C5CD6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8C3365-84A1-4F39-8E24-DB80454963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409A53-2CBA-4130-B73A-ED038660D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842ADAC-28B2-4C9C-A142-81EE92090F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Imagem de Slide 1">
            <a:extLst>
              <a:ext uri="{FF2B5EF4-FFF2-40B4-BE49-F238E27FC236}">
                <a16:creationId xmlns:a16="http://schemas.microsoft.com/office/drawing/2014/main" id="{52168EEA-5C59-4D77-8C7B-9C0540C31E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Espaço Reservado para Anotações 2">
            <a:extLst>
              <a:ext uri="{FF2B5EF4-FFF2-40B4-BE49-F238E27FC236}">
                <a16:creationId xmlns:a16="http://schemas.microsoft.com/office/drawing/2014/main" id="{9BDD0420-08F0-47A4-A5AD-497D72D430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076" name="Espaço Reservado para Número de Slide 3">
            <a:extLst>
              <a:ext uri="{FF2B5EF4-FFF2-40B4-BE49-F238E27FC236}">
                <a16:creationId xmlns:a16="http://schemas.microsoft.com/office/drawing/2014/main" id="{6B292D0F-CB36-495A-9FF2-E77392FEE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6837A8-3EA9-4960-A33D-2A490799E060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DFB2E3E0-A72C-40D9-9CCB-E7E25E315A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6A789367-65A3-460C-BB16-BFADEC45F9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A85E0E2B-EF6E-4297-9156-91B4D77C5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188C92-5E59-495A-9348-3475DCDA86D2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>
            <a:extLst>
              <a:ext uri="{FF2B5EF4-FFF2-40B4-BE49-F238E27FC236}">
                <a16:creationId xmlns:a16="http://schemas.microsoft.com/office/drawing/2014/main" id="{70626ECC-BC1E-49F7-8AD6-CDEEA328BA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>
            <a:extLst>
              <a:ext uri="{FF2B5EF4-FFF2-40B4-BE49-F238E27FC236}">
                <a16:creationId xmlns:a16="http://schemas.microsoft.com/office/drawing/2014/main" id="{5376035E-5AA0-4400-BC79-43A8546892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3556" name="Espaço Reservado para Número de Slide 3">
            <a:extLst>
              <a:ext uri="{FF2B5EF4-FFF2-40B4-BE49-F238E27FC236}">
                <a16:creationId xmlns:a16="http://schemas.microsoft.com/office/drawing/2014/main" id="{1F70DF5A-3DFE-4CBD-B361-6019D21E2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24EFF2-E73B-4766-A6C3-CD674D1FCECB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>
            <a:extLst>
              <a:ext uri="{FF2B5EF4-FFF2-40B4-BE49-F238E27FC236}">
                <a16:creationId xmlns:a16="http://schemas.microsoft.com/office/drawing/2014/main" id="{4867C6E9-72EE-47C9-85CF-2305BA8570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>
            <a:extLst>
              <a:ext uri="{FF2B5EF4-FFF2-40B4-BE49-F238E27FC236}">
                <a16:creationId xmlns:a16="http://schemas.microsoft.com/office/drawing/2014/main" id="{24207427-ABF0-4099-BA98-5160E9A07D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5604" name="Espaço Reservado para Número de Slide 3">
            <a:extLst>
              <a:ext uri="{FF2B5EF4-FFF2-40B4-BE49-F238E27FC236}">
                <a16:creationId xmlns:a16="http://schemas.microsoft.com/office/drawing/2014/main" id="{E83F7BDC-12BA-43F7-B3F2-C97F2A33B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9FB165-E707-4941-A807-67EC7B5E7E7B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>
            <a:extLst>
              <a:ext uri="{FF2B5EF4-FFF2-40B4-BE49-F238E27FC236}">
                <a16:creationId xmlns:a16="http://schemas.microsoft.com/office/drawing/2014/main" id="{A65B5D40-B424-4C0B-B445-49F2D03DA5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>
            <a:extLst>
              <a:ext uri="{FF2B5EF4-FFF2-40B4-BE49-F238E27FC236}">
                <a16:creationId xmlns:a16="http://schemas.microsoft.com/office/drawing/2014/main" id="{DFB96308-D63F-4EB5-9095-88B9CC0989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7652" name="Espaço Reservado para Número de Slide 3">
            <a:extLst>
              <a:ext uri="{FF2B5EF4-FFF2-40B4-BE49-F238E27FC236}">
                <a16:creationId xmlns:a16="http://schemas.microsoft.com/office/drawing/2014/main" id="{143C39A7-09D3-46BC-AA09-A54416E49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E7B41B-CE04-40ED-BFBC-BAC972470621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id="{AE989F1B-3BAD-473F-8040-96CA4EBF63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>
            <a:extLst>
              <a:ext uri="{FF2B5EF4-FFF2-40B4-BE49-F238E27FC236}">
                <a16:creationId xmlns:a16="http://schemas.microsoft.com/office/drawing/2014/main" id="{749F4BA6-4D8D-442A-B9DD-AD115B2F5C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Espaço Reservado para Número de Slide 3">
            <a:extLst>
              <a:ext uri="{FF2B5EF4-FFF2-40B4-BE49-F238E27FC236}">
                <a16:creationId xmlns:a16="http://schemas.microsoft.com/office/drawing/2014/main" id="{55A41ACB-0B36-4AF8-B584-E249F5096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E6A3BF-C4A5-46A1-BE0A-830F644F3759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>
            <a:extLst>
              <a:ext uri="{FF2B5EF4-FFF2-40B4-BE49-F238E27FC236}">
                <a16:creationId xmlns:a16="http://schemas.microsoft.com/office/drawing/2014/main" id="{6DA6D827-8532-4634-B565-1B085B445E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>
            <a:extLst>
              <a:ext uri="{FF2B5EF4-FFF2-40B4-BE49-F238E27FC236}">
                <a16:creationId xmlns:a16="http://schemas.microsoft.com/office/drawing/2014/main" id="{BDA47052-BC48-4055-B203-B1D2588B38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1748" name="Espaço Reservado para Número de Slide 3">
            <a:extLst>
              <a:ext uri="{FF2B5EF4-FFF2-40B4-BE49-F238E27FC236}">
                <a16:creationId xmlns:a16="http://schemas.microsoft.com/office/drawing/2014/main" id="{D5B3CEB1-A280-4C6C-8646-A8D92CEE7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CEF016-F3A0-4F24-A770-D701F952D458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2219ED95-500B-4D92-BDD2-CBF05012CD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487FA5A6-93B9-4792-A30F-209AEF18D6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3796" name="Espaço Reservado para Número de Slide 3">
            <a:extLst>
              <a:ext uri="{FF2B5EF4-FFF2-40B4-BE49-F238E27FC236}">
                <a16:creationId xmlns:a16="http://schemas.microsoft.com/office/drawing/2014/main" id="{DF213D7D-BC08-43D3-8993-1AAB887EC9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AACF63-EC01-4AD4-A52F-1DEEADEA431D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>
            <a:extLst>
              <a:ext uri="{FF2B5EF4-FFF2-40B4-BE49-F238E27FC236}">
                <a16:creationId xmlns:a16="http://schemas.microsoft.com/office/drawing/2014/main" id="{356F6BC2-EBBA-411C-81DF-B15CFE9170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>
            <a:extLst>
              <a:ext uri="{FF2B5EF4-FFF2-40B4-BE49-F238E27FC236}">
                <a16:creationId xmlns:a16="http://schemas.microsoft.com/office/drawing/2014/main" id="{D02B778E-08DD-4CF8-93F0-F735359498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5844" name="Espaço Reservado para Número de Slide 3">
            <a:extLst>
              <a:ext uri="{FF2B5EF4-FFF2-40B4-BE49-F238E27FC236}">
                <a16:creationId xmlns:a16="http://schemas.microsoft.com/office/drawing/2014/main" id="{BCDF2B95-D699-4849-8D7A-9359DA08D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B9CCB9-AD2E-4320-93DF-FAB66298858C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>
            <a:extLst>
              <a:ext uri="{FF2B5EF4-FFF2-40B4-BE49-F238E27FC236}">
                <a16:creationId xmlns:a16="http://schemas.microsoft.com/office/drawing/2014/main" id="{05CDDB53-131D-44AA-AE48-9498BEBA3A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>
            <a:extLst>
              <a:ext uri="{FF2B5EF4-FFF2-40B4-BE49-F238E27FC236}">
                <a16:creationId xmlns:a16="http://schemas.microsoft.com/office/drawing/2014/main" id="{F4908271-4211-43A3-AF85-B2DEA0AD4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>
            <a:extLst>
              <a:ext uri="{FF2B5EF4-FFF2-40B4-BE49-F238E27FC236}">
                <a16:creationId xmlns:a16="http://schemas.microsoft.com/office/drawing/2014/main" id="{81F9BA4B-4181-4CD9-A5BD-C71F07128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66555E-CC77-408F-B799-4E4CA3E53DC0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D9B71805-06FC-4869-A028-4937747413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326C66E8-F9D1-4BA9-8061-E4FD80AEE3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9940" name="Espaço Reservado para Número de Slide 3">
            <a:extLst>
              <a:ext uri="{FF2B5EF4-FFF2-40B4-BE49-F238E27FC236}">
                <a16:creationId xmlns:a16="http://schemas.microsoft.com/office/drawing/2014/main" id="{0BAFA454-FE02-4A07-972D-46FB0AB98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A19A92-619C-4DE3-8808-309A0FA97162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>
            <a:extLst>
              <a:ext uri="{FF2B5EF4-FFF2-40B4-BE49-F238E27FC236}">
                <a16:creationId xmlns:a16="http://schemas.microsoft.com/office/drawing/2014/main" id="{4E5CFF1E-0621-47E4-ABA7-0E281B80AB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>
            <a:extLst>
              <a:ext uri="{FF2B5EF4-FFF2-40B4-BE49-F238E27FC236}">
                <a16:creationId xmlns:a16="http://schemas.microsoft.com/office/drawing/2014/main" id="{9E837EBE-C360-4E73-8942-4B3B82B90D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124" name="Espaço Reservado para Número de Slide 3">
            <a:extLst>
              <a:ext uri="{FF2B5EF4-FFF2-40B4-BE49-F238E27FC236}">
                <a16:creationId xmlns:a16="http://schemas.microsoft.com/office/drawing/2014/main" id="{42F7FDC6-1BFD-44EA-9474-D46C153E4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1CABC3-CB06-4051-BF81-CECEB3ECEE21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38B8D85F-3C22-4748-B4AC-A4C6C5800C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7589BBEA-4FE4-499A-B675-9840070FFD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057CA689-CC2D-44B0-9C73-52E150790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B6B71C-F130-400A-8407-05D8C16CCC08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>
            <a:extLst>
              <a:ext uri="{FF2B5EF4-FFF2-40B4-BE49-F238E27FC236}">
                <a16:creationId xmlns:a16="http://schemas.microsoft.com/office/drawing/2014/main" id="{C6D32945-B110-48D7-A669-01CE321995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>
            <a:extLst>
              <a:ext uri="{FF2B5EF4-FFF2-40B4-BE49-F238E27FC236}">
                <a16:creationId xmlns:a16="http://schemas.microsoft.com/office/drawing/2014/main" id="{20325066-9D4C-4CF9-B435-AC388F8546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6" name="Espaço Reservado para Número de Slide 3">
            <a:extLst>
              <a:ext uri="{FF2B5EF4-FFF2-40B4-BE49-F238E27FC236}">
                <a16:creationId xmlns:a16="http://schemas.microsoft.com/office/drawing/2014/main" id="{5E821138-E6DD-4E49-BD2A-34361ECE18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0A538F-ABC8-4FF9-9182-1312B54B8A8C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8B77FA77-CDC5-4765-A2BF-9ECE48E0E0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DB0DD07D-D27F-4BC3-9654-100431D49B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6084" name="Espaço Reservado para Número de Slide 3">
            <a:extLst>
              <a:ext uri="{FF2B5EF4-FFF2-40B4-BE49-F238E27FC236}">
                <a16:creationId xmlns:a16="http://schemas.microsoft.com/office/drawing/2014/main" id="{17DE4312-0162-48EB-96F9-4AB3B9EA0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B2109-2C6A-4492-886D-34E4AA58CE6B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3F43351E-810D-47B4-880E-984549E7C4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C13C0AB5-5BBB-49B4-A267-938816B35E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8132" name="Espaço Reservado para Número de Slide 3">
            <a:extLst>
              <a:ext uri="{FF2B5EF4-FFF2-40B4-BE49-F238E27FC236}">
                <a16:creationId xmlns:a16="http://schemas.microsoft.com/office/drawing/2014/main" id="{C22F266F-64C8-43A5-94A4-D0F08FA68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F46A55-5A55-4C04-81AE-AB4777064839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:a16="http://schemas.microsoft.com/office/drawing/2014/main" id="{2C87834A-9F68-4DA0-8801-4C37024888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:a16="http://schemas.microsoft.com/office/drawing/2014/main" id="{5C423725-E012-43B6-AD44-167081E916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0180" name="Espaço Reservado para Número de Slide 3">
            <a:extLst>
              <a:ext uri="{FF2B5EF4-FFF2-40B4-BE49-F238E27FC236}">
                <a16:creationId xmlns:a16="http://schemas.microsoft.com/office/drawing/2014/main" id="{D627AD8D-29A9-477B-8701-FFF76106A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C89666-2A72-498A-BBCB-3DD1744CF496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4ACE1DD9-33E8-4BF7-A56A-BA4BA981EB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6B7EEC07-73AA-420A-AA04-CF66C85BA6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id="{D15F94CC-CB80-4FAC-88EF-9132192E0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EDFBBB-D059-4040-A639-AC4C9D8BFB6E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7DCCA9F3-74C8-45A0-8A26-2B6551E420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B8FE6BD3-B120-43DB-8608-DEF882C012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4276" name="Espaço Reservado para Número de Slide 3">
            <a:extLst>
              <a:ext uri="{FF2B5EF4-FFF2-40B4-BE49-F238E27FC236}">
                <a16:creationId xmlns:a16="http://schemas.microsoft.com/office/drawing/2014/main" id="{F92F8DD3-74C1-4ED0-BF81-DCE4F2605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2A6976-8C8C-413A-A3FB-8FB38F31D8FA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9C6A87BE-EE5C-4DE8-A90F-376D46D688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65F4F0C0-E7DD-4008-980F-9AB9BA311F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6324" name="Espaço Reservado para Número de Slide 3">
            <a:extLst>
              <a:ext uri="{FF2B5EF4-FFF2-40B4-BE49-F238E27FC236}">
                <a16:creationId xmlns:a16="http://schemas.microsoft.com/office/drawing/2014/main" id="{482CA493-FBDA-4B5C-8686-AF4B9E3A6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7A042A-26C9-4B8A-8635-E65204A2F639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D490722F-1D71-4A29-B8A0-AC09D32E79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01292FC2-4F1A-4981-A3AC-C487FE2E4E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8372" name="Espaço Reservado para Número de Slide 3">
            <a:extLst>
              <a:ext uri="{FF2B5EF4-FFF2-40B4-BE49-F238E27FC236}">
                <a16:creationId xmlns:a16="http://schemas.microsoft.com/office/drawing/2014/main" id="{CBF3E73C-C14F-4FE1-820E-D6D08A251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DEEE23-BB6B-4277-83F3-9E81E048288D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253F5DAB-E24C-4975-AA32-9F99FD6DC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B66B85FD-FD0B-40A6-B359-F2B9162398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id="{81464808-19AC-41BA-A747-BD0036C07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7BCD51-4517-4989-90BA-2E96C5D6021C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892B7BA0-E393-47F1-A45F-E469496949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BCBEE918-E1F6-435D-8D75-33522120A3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D70F8844-3475-4CFA-BC2C-32D40F39C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057A0F-6FD3-4CCD-AF81-3233D2B8D652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E32C7DAB-1656-422F-A425-234CA780FB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1C6F4946-AC46-4CE2-B213-B7F818888F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2468" name="Espaço Reservado para Número de Slide 3">
            <a:extLst>
              <a:ext uri="{FF2B5EF4-FFF2-40B4-BE49-F238E27FC236}">
                <a16:creationId xmlns:a16="http://schemas.microsoft.com/office/drawing/2014/main" id="{1485C054-9A40-4C85-A87D-35B39AB1A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028F38-77F1-4220-923C-BFE34707F8BF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id="{9452194B-D18D-476B-9071-A59A37EE6C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id="{E63E06AE-7886-4C6B-B818-F69932F9F8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>
            <a:extLst>
              <a:ext uri="{FF2B5EF4-FFF2-40B4-BE49-F238E27FC236}">
                <a16:creationId xmlns:a16="http://schemas.microsoft.com/office/drawing/2014/main" id="{F6444BEB-844A-4EC9-B33A-7C80E39B0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FBCDE8-BFAC-4B2D-A948-2D3FDD741E30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>
            <a:extLst>
              <a:ext uri="{FF2B5EF4-FFF2-40B4-BE49-F238E27FC236}">
                <a16:creationId xmlns:a16="http://schemas.microsoft.com/office/drawing/2014/main" id="{90BBB78C-DEC5-4DDE-A3B3-5610C498C8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>
            <a:extLst>
              <a:ext uri="{FF2B5EF4-FFF2-40B4-BE49-F238E27FC236}">
                <a16:creationId xmlns:a16="http://schemas.microsoft.com/office/drawing/2014/main" id="{35F0EF99-E646-4F9A-88D1-AC13ECF19B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ço Reservado para Número de Slide 3">
            <a:extLst>
              <a:ext uri="{FF2B5EF4-FFF2-40B4-BE49-F238E27FC236}">
                <a16:creationId xmlns:a16="http://schemas.microsoft.com/office/drawing/2014/main" id="{7AADD8EC-13C1-4B8C-A6F0-87289CBA5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06F0F6-EB12-4429-A5ED-A73D335E8073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>
            <a:extLst>
              <a:ext uri="{FF2B5EF4-FFF2-40B4-BE49-F238E27FC236}">
                <a16:creationId xmlns:a16="http://schemas.microsoft.com/office/drawing/2014/main" id="{02296038-420F-48F1-81B3-518B26708C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>
            <a:extLst>
              <a:ext uri="{FF2B5EF4-FFF2-40B4-BE49-F238E27FC236}">
                <a16:creationId xmlns:a16="http://schemas.microsoft.com/office/drawing/2014/main" id="{9F9E06B1-C869-4A71-B43D-9AD253C7D1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8612" name="Espaço Reservado para Número de Slide 3">
            <a:extLst>
              <a:ext uri="{FF2B5EF4-FFF2-40B4-BE49-F238E27FC236}">
                <a16:creationId xmlns:a16="http://schemas.microsoft.com/office/drawing/2014/main" id="{6595B90D-3A4C-433E-B377-F7FBFFD95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6F66D4-6ABD-4B3E-B137-E2EE96480E89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>
            <a:extLst>
              <a:ext uri="{FF2B5EF4-FFF2-40B4-BE49-F238E27FC236}">
                <a16:creationId xmlns:a16="http://schemas.microsoft.com/office/drawing/2014/main" id="{A3DE5F6E-D70F-423A-9AF4-D678AD41D4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>
            <a:extLst>
              <a:ext uri="{FF2B5EF4-FFF2-40B4-BE49-F238E27FC236}">
                <a16:creationId xmlns:a16="http://schemas.microsoft.com/office/drawing/2014/main" id="{60F4B14B-6533-4C37-BA9A-DBC6BFFA38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220" name="Espaço Reservado para Número de Slide 3">
            <a:extLst>
              <a:ext uri="{FF2B5EF4-FFF2-40B4-BE49-F238E27FC236}">
                <a16:creationId xmlns:a16="http://schemas.microsoft.com/office/drawing/2014/main" id="{C88C2928-8705-4002-8C9C-39B6F7094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F608A1-3D8A-4994-AFFC-29A337205EE0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>
            <a:extLst>
              <a:ext uri="{FF2B5EF4-FFF2-40B4-BE49-F238E27FC236}">
                <a16:creationId xmlns:a16="http://schemas.microsoft.com/office/drawing/2014/main" id="{1E31D1D3-F58D-41E3-BACE-DB22F197A0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>
            <a:extLst>
              <a:ext uri="{FF2B5EF4-FFF2-40B4-BE49-F238E27FC236}">
                <a16:creationId xmlns:a16="http://schemas.microsoft.com/office/drawing/2014/main" id="{670F9AA5-99EB-4172-B88F-80AF1A0557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A1E57DB0-C055-4E32-A398-9CD39E56D3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8B4152-BE15-4BCB-9705-3A25D6F50C01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>
            <a:extLst>
              <a:ext uri="{FF2B5EF4-FFF2-40B4-BE49-F238E27FC236}">
                <a16:creationId xmlns:a16="http://schemas.microsoft.com/office/drawing/2014/main" id="{80318120-77CF-416B-97CF-D641E402A3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>
            <a:extLst>
              <a:ext uri="{FF2B5EF4-FFF2-40B4-BE49-F238E27FC236}">
                <a16:creationId xmlns:a16="http://schemas.microsoft.com/office/drawing/2014/main" id="{9AEB8783-764C-4F8A-A19D-1621F6F9E4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3316" name="Espaço Reservado para Número de Slide 3">
            <a:extLst>
              <a:ext uri="{FF2B5EF4-FFF2-40B4-BE49-F238E27FC236}">
                <a16:creationId xmlns:a16="http://schemas.microsoft.com/office/drawing/2014/main" id="{D276B2DD-A2B8-4CFB-9926-DF4EFF1CA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3EA363-832B-42F0-8D8E-9CD5F4D121E6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id="{B52AEF5E-4685-4C4A-99FA-B8B6E67016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>
            <a:extLst>
              <a:ext uri="{FF2B5EF4-FFF2-40B4-BE49-F238E27FC236}">
                <a16:creationId xmlns:a16="http://schemas.microsoft.com/office/drawing/2014/main" id="{67AFFD54-94C1-4087-94EB-262989C63B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id="{A281F572-8B15-4EE9-A30E-938A5792D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E4874B-0A6E-4578-A15C-ED778AF08B6D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>
            <a:extLst>
              <a:ext uri="{FF2B5EF4-FFF2-40B4-BE49-F238E27FC236}">
                <a16:creationId xmlns:a16="http://schemas.microsoft.com/office/drawing/2014/main" id="{FAEFE919-EE00-4298-A188-12365A3052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>
            <a:extLst>
              <a:ext uri="{FF2B5EF4-FFF2-40B4-BE49-F238E27FC236}">
                <a16:creationId xmlns:a16="http://schemas.microsoft.com/office/drawing/2014/main" id="{127D2F22-0386-4A35-9047-D2109DABAA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7412" name="Espaço Reservado para Número de Slide 3">
            <a:extLst>
              <a:ext uri="{FF2B5EF4-FFF2-40B4-BE49-F238E27FC236}">
                <a16:creationId xmlns:a16="http://schemas.microsoft.com/office/drawing/2014/main" id="{E3AD41DB-8F35-4712-ABF9-E30E4BC3E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327B5B-FA5E-4E7B-8828-C01930C5DE38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2F5D2B81-BEB0-46A1-8FEC-835BAAAB62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317FFA82-0F82-4F96-825B-B8A56F45FC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61514663-6A21-4FDF-ADF1-AEC08D2BD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E29A37-B279-49E4-91A7-D506386001DA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21629E-BE02-46CD-88C5-C367E132F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BC860-240A-46AC-9383-7B37F120E1B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2B4AA9-25E3-4318-AEBD-562F36BF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AA15C9-CF5B-495F-A1C1-F4322149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DC0A5-8107-4201-9599-60A78B7E43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911030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492E2C-E742-4912-BD77-2788AB02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7A4F-228A-45B1-8B02-55BCC9E8962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71D71A-8990-41D1-AAE5-7B9C9D19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5A8CEA-75E8-49F0-A707-BDDEEA7C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330CC-637B-4A55-910B-EC4EA2CE6B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880025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B53F50-CA9A-4276-8DE7-92D25D9D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02801-BAC0-49CB-8C45-A6A9FC84727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6CD159-892E-41FC-8C51-839AABD3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EABF81-196C-49F2-8559-4427B6A1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4A888-E149-448F-A389-9B6314011A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255267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7A92EE-473E-4EE1-ACF7-02174A0F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CF22-0618-4F73-B691-94B4BDE3509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0D2591-66BC-4F3E-994B-9CC2D5A1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AC9A51-EE2D-4E87-AA74-757DC529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005D-0C44-423D-90BC-21E8D142F4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48125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E42163-ED83-4CAE-B64B-271E9284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F3944-9591-4E5F-B1B4-B92520F838C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A408CB-4B6B-46D5-BAC9-B7CA4DC4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0E8DB1-3142-4610-9C9C-FAEBAF2FB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EBEF-13A6-41B0-9FF3-E47230115F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336425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A5EB5BA-0169-4ACF-BC95-81D8DA8A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ADF80-F32A-4224-B4CA-A668E3FE144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BEE69B0-21CA-4D6F-9BAA-1E9EF820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B7F1BEA-1668-418B-84BC-924DA1589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8FE99-273B-462B-B130-7E94EFCB81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331998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9D02051B-ECCE-44ED-887F-E38118AD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4B8E-AF8E-43D4-A7D5-A8FAE7913DA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02351F1-E0C0-4437-88A6-C9498742A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B187053F-D183-4355-979F-CFB1745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2CE8-38C8-45BD-9978-FEF13997C8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293374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1FC293E2-E8FD-44D0-9776-BB22CB9E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0042-2E2B-4C48-A02D-80E0E837B66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56C9B73B-BFF6-4B6C-8A79-CC656345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545A0046-C23B-4F0B-9F4E-F654A12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B666-6872-45E7-B270-A50236BB71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567581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6F63934-E805-43DC-A762-12E96E44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3C7C-9A0C-4EB6-85A1-48A8C29011B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DDA4FB2-7393-490E-B5D1-ADB9AAAB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8BFE75A-3EDE-4A30-A04F-CD1D750E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2EB5-3A9A-4123-963D-16093123D7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803141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9F5DEC9-7195-43C0-B114-43A14539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18C90-DF29-4065-AD01-535A01D3AF6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78BCFAA-4888-49C6-AA13-EA1DA162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CDAEAE5-F577-4898-929E-A71F9225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57865-620C-45BE-8388-492F9906F9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387712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EED34A4-E64D-4F43-B8FA-72CD3EA0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6727-3D72-499B-855E-0E03F933F9E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14233A1-25B9-4455-AD1C-66B58064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2D18E75-A2EA-4416-83A8-37DF5580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82C2-FA3C-4F8C-8F7C-0214E08517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60724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76A85894-D75C-4C67-A20D-F15DBF0176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ADF9A2A8-735B-48A5-85AC-BCDB5254DE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3EE35E-B28F-4370-AC05-A5B03AEE4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283FF8-7432-4C5E-8786-005D2741A09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33755D-AE05-40A6-946B-75C92DC98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F6AEC4-571D-46FF-A8FA-9328A5B02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4E83A8-7CFE-479A-BECF-777B4F6B27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ECE28EBA-7CD5-4B7A-9FC2-B2EA598A9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357313"/>
            <a:ext cx="50006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Respeito, reverência, certeza que Ele é de inteira confiança e isso me leva a confiar sem nenhuma restrição.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4B92EF-4C87-4BB3-8B8E-6CCFC21095BA}"/>
              </a:ext>
            </a:extLst>
          </p:cNvPr>
          <p:cNvSpPr txBox="1"/>
          <p:nvPr/>
        </p:nvSpPr>
        <p:spPr>
          <a:xfrm>
            <a:off x="5357813" y="285750"/>
            <a:ext cx="3286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cap="all" dirty="0">
                <a:solidFill>
                  <a:srgbClr val="FFFF00"/>
                </a:solidFill>
                <a:cs typeface="Arial" pitchFamily="34" charset="0"/>
              </a:rPr>
              <a:t>Salmo</a:t>
            </a:r>
            <a:r>
              <a:rPr lang="pt-BR" sz="2800" b="1" dirty="0">
                <a:solidFill>
                  <a:srgbClr val="FFFF00"/>
                </a:solidFill>
                <a:cs typeface="Arial" pitchFamily="34" charset="0"/>
              </a:rPr>
              <a:t> 25:14</a:t>
            </a:r>
          </a:p>
        </p:txBody>
      </p:sp>
      <p:sp>
        <p:nvSpPr>
          <p:cNvPr id="22531" name="CaixaDeTexto 2">
            <a:extLst>
              <a:ext uri="{FF2B5EF4-FFF2-40B4-BE49-F238E27FC236}">
                <a16:creationId xmlns:a16="http://schemas.microsoft.com/office/drawing/2014/main" id="{2C683934-3581-49D9-A0CA-842AC0A7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357438"/>
            <a:ext cx="6072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 intimidade (o segredo) do Senhor é para os que o temem, aos quais ele dará a conhecer a sua aliança”. 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BE047524-FE24-4D11-B5CA-5CB27E10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928688"/>
            <a:ext cx="4572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palavra chave para o crescimento aqui é intimidade. Assim como nossos pais nos ensinavam novas coisas de acordo com nosso desenvolvimento físico e emocional, assim faz Deus conosco a cada dia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F3236EE6-1587-4E71-B23E-6955A3D55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428750"/>
            <a:ext cx="39290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Apesar de aos trezes anos já ter tanto conhecimento como os doutores de sua época, mesmo assim Jesus se aproximava do Pai como uma criança. 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B4EFC406-D5CC-4115-9D71-56F4E31BF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643063"/>
            <a:ext cx="65008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“Necessitamos educar e exercitar a mente de modo a possuirmos fé inteligente, um inteligente companheirismo com Jesus. A menos que nutramos constante intimidade entre Deus e a alma, separar-nos-emos dEle e andaremos à parte...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8036D5C5-975E-4AC9-88C7-C01D14868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1643063"/>
            <a:ext cx="65722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...Falemos de Seus incomparáveis encantos, cultivando sem cessar o desejo de conhecer melhor a Jesus Cristo. Então Seu Espírito exercerá poder controlador sobre a vida e o caráter...”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Filhos e Filhas de Deus, mm, 1956, pág. 27.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C2550544-C903-49C7-A67B-47649077C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71625"/>
            <a:ext cx="43576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Na intimidade do pai aprenderemos coisas grandes e ocultas que ainda não sabemos, conforme nos ensina o profeta Isaías(48:6). Na intimidade Ele guia Seu povo em tudo.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DE01D2D-4214-442D-9EC1-F25DECB23006}"/>
              </a:ext>
            </a:extLst>
          </p:cNvPr>
          <p:cNvSpPr txBox="1"/>
          <p:nvPr/>
        </p:nvSpPr>
        <p:spPr>
          <a:xfrm>
            <a:off x="2071688" y="2571750"/>
            <a:ext cx="5643562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2 – Como Guia de Seu Povo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">
            <a:extLst>
              <a:ext uri="{FF2B5EF4-FFF2-40B4-BE49-F238E27FC236}">
                <a16:creationId xmlns:a16="http://schemas.microsoft.com/office/drawing/2014/main" id="{0DA3D8EA-3349-48D1-B908-5DE311713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785938"/>
            <a:ext cx="37861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Somente Deus conhece o fim desde o princípio, assim Ele pode guiar com segurança nossa vida. </a:t>
            </a: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>
            <a:extLst>
              <a:ext uri="{FF2B5EF4-FFF2-40B4-BE49-F238E27FC236}">
                <a16:creationId xmlns:a16="http://schemas.microsoft.com/office/drawing/2014/main" id="{F139337E-6494-4738-8BD7-32B229181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928688"/>
            <a:ext cx="778668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“Ao recapitular a nossa história passada, havendo percorrido todos os passos de nosso progresso até ao nosso estado atual, posso dizer: Louvado seja Deus! Quando vejo o que Deus tem executado, encho-me de admiração e de confiança na liderança de Cristo. Nada temos que recear quanto ao futuro, a menos que esqueçamos a maneira em que o Senhor nos tem guiado, e os ensinos que nos ministrou no passado.”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ME. Vol. 3, pág. 162.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C5B9B0CE-CBAB-4330-92DC-26D1BE345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357313"/>
            <a:ext cx="378618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dependência habitual diária de Deus é o fundamento da fidelidade e do sucesso na vida.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Esse sentimento estimula o desejo de orar e ler a Bíblia. 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1">
            <a:extLst>
              <a:ext uri="{FF2B5EF4-FFF2-40B4-BE49-F238E27FC236}">
                <a16:creationId xmlns:a16="http://schemas.microsoft.com/office/drawing/2014/main" id="{94182AEB-2939-495D-865C-B20163029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500188"/>
            <a:ext cx="3714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Assim como Ele guiou Seu povo diariamente no deserto, hoje também Ele usa um  “GPS” especial para guiar Seu povo Hoje.</a:t>
            </a: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1">
            <a:extLst>
              <a:ext uri="{FF2B5EF4-FFF2-40B4-BE49-F238E27FC236}">
                <a16:creationId xmlns:a16="http://schemas.microsoft.com/office/drawing/2014/main" id="{8488590C-8DF8-447D-9237-FC45FEADB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071563"/>
            <a:ext cx="38576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Bíblia é esse “gps” ele é guia infalível... A Palavra de Deus, estudada e obedecida, guiaria os filhos dos homens, como os israelitas foram guiados por uma coluna de fogo à noite e uma coluna de nuvem de dia.</a:t>
            </a:r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1">
            <a:extLst>
              <a:ext uri="{FF2B5EF4-FFF2-40B4-BE49-F238E27FC236}">
                <a16:creationId xmlns:a16="http://schemas.microsoft.com/office/drawing/2014/main" id="{010EB73F-55D6-4353-BE17-098E9E4D8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643063"/>
            <a:ext cx="600075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 Palavra do Deus vivo deve ser nosso guia. Cada um deve reconhecer sua dependência nEle, a quem pertencem por criação e redenção.”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Olhando para o alto, pág. 175.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1">
            <a:extLst>
              <a:ext uri="{FF2B5EF4-FFF2-40B4-BE49-F238E27FC236}">
                <a16:creationId xmlns:a16="http://schemas.microsoft.com/office/drawing/2014/main" id="{6D6C3B86-AE6C-4041-A263-A9193A83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000250"/>
            <a:ext cx="6000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“Cada capítulo e cada versículo da Bíblia é uma comunicação da parte de Deus aos homens.” 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Patriarcas e Profetas, pág. 504. 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ixaDeTexto 1">
            <a:extLst>
              <a:ext uri="{FF2B5EF4-FFF2-40B4-BE49-F238E27FC236}">
                <a16:creationId xmlns:a16="http://schemas.microsoft.com/office/drawing/2014/main" id="{89F0DE35-59BD-4A84-80BD-C449201C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643063"/>
            <a:ext cx="37861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Nosso desafio é levar cada pessoa a desenvolver e consolidar o hábito de buscar a Deus na primeira hora de cada manhã. </a:t>
            </a: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B094B3-4D54-4CC5-ABEE-D301ED4D6E58}"/>
              </a:ext>
            </a:extLst>
          </p:cNvPr>
          <p:cNvSpPr txBox="1"/>
          <p:nvPr/>
        </p:nvSpPr>
        <p:spPr>
          <a:xfrm>
            <a:off x="2500313" y="1857375"/>
            <a:ext cx="5643562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3 – Um exemplo profético para nossos dias. 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0B39E3A-3F20-4F91-A8A4-EB3B43D97F91}"/>
              </a:ext>
            </a:extLst>
          </p:cNvPr>
          <p:cNvSpPr txBox="1"/>
          <p:nvPr/>
        </p:nvSpPr>
        <p:spPr>
          <a:xfrm>
            <a:off x="5072063" y="285750"/>
            <a:ext cx="35004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cap="all" dirty="0">
                <a:solidFill>
                  <a:srgbClr val="FFFF00"/>
                </a:solidFill>
                <a:cs typeface="Arial" pitchFamily="34" charset="0"/>
              </a:rPr>
              <a:t>Gênesis</a:t>
            </a:r>
            <a:r>
              <a:rPr lang="pt-BR" sz="2800" b="1" dirty="0">
                <a:solidFill>
                  <a:srgbClr val="FFFF00"/>
                </a:solidFill>
                <a:cs typeface="Arial" pitchFamily="34" charset="0"/>
              </a:rPr>
              <a:t> 5:22</a:t>
            </a:r>
          </a:p>
        </p:txBody>
      </p:sp>
      <p:sp>
        <p:nvSpPr>
          <p:cNvPr id="53251" name="CaixaDeTexto 2">
            <a:extLst>
              <a:ext uri="{FF2B5EF4-FFF2-40B4-BE49-F238E27FC236}">
                <a16:creationId xmlns:a16="http://schemas.microsoft.com/office/drawing/2014/main" id="{89D78793-F6DB-4E4A-8304-3F6E60429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2500313"/>
            <a:ext cx="6000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“E andou Enoque com Deus e já não era, porque Deus o tomou para si”.</a:t>
            </a: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aixaDeTexto 1">
            <a:extLst>
              <a:ext uri="{FF2B5EF4-FFF2-40B4-BE49-F238E27FC236}">
                <a16:creationId xmlns:a16="http://schemas.microsoft.com/office/drawing/2014/main" id="{2283C1DB-24DF-4B84-9205-E0D181B29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285875"/>
            <a:ext cx="600075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“Enoque, separando-se do mundo, e gastando muito de seu tempo em oração e comunhão com Deus, representa o leal povo de Deus nos últimos dias, que se há separar do mundo. A injustiça deverá prevalecer em terrível extensão sobre a Terra.”</a:t>
            </a:r>
            <a:endParaRPr lang="pt-BR" altLang="pt-BR" sz="2000" b="1">
              <a:cs typeface="Arial" panose="020B0604020202020204" pitchFamily="34" charset="0"/>
            </a:endParaRPr>
          </a:p>
          <a:p>
            <a:pPr algn="ctr" eaLnBrk="1" hangingPunct="1"/>
            <a:endParaRPr lang="pt-BR" altLang="pt-BR" sz="20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Historia da Redenção pág. 61</a:t>
            </a:r>
            <a:r>
              <a:rPr lang="pt-BR" altLang="pt-BR" sz="2800" b="1"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aixaDeTexto 1">
            <a:extLst>
              <a:ext uri="{FF2B5EF4-FFF2-40B4-BE49-F238E27FC236}">
                <a16:creationId xmlns:a16="http://schemas.microsoft.com/office/drawing/2014/main" id="{95D1742F-A5BE-49B7-AA47-AF7DA9FA6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2071688"/>
            <a:ext cx="60007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“Sua associação diária com Cristo o transformou na imagem dAquele com quem ele esteve tão intimamente ligado.”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Review and Rerald, 5 de dezembro de 1912.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3362D30-6F9A-46E2-840B-5259F5A97C02}"/>
              </a:ext>
            </a:extLst>
          </p:cNvPr>
          <p:cNvSpPr txBox="1"/>
          <p:nvPr/>
        </p:nvSpPr>
        <p:spPr>
          <a:xfrm>
            <a:off x="1643063" y="2143125"/>
            <a:ext cx="5643562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4 – Nosso desafio diário 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398B4BC2-25BA-4831-8A3E-6641C0E2B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500188"/>
            <a:ext cx="6357938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“Se queremos levar uma vida cristã, precisamos cooperar constantemente com Deus, perdendo de vista o próprio eu na dependência de Jesus Cristo. Devemos trabalhar cada dia como se fosse para a eternidade.”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Este dia Com Deus, MM, 1980, pág. 253.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aixaDeTexto 1">
            <a:extLst>
              <a:ext uri="{FF2B5EF4-FFF2-40B4-BE49-F238E27FC236}">
                <a16:creationId xmlns:a16="http://schemas.microsoft.com/office/drawing/2014/main" id="{0D753318-6F46-4754-BD76-32917C77C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2286000"/>
            <a:ext cx="43576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“Consagrai-vos a Deus pela manhã; fazei disto vossa primeira tarefa.” 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Caminho para Cristo pág. 70.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aixaDeTexto 1">
            <a:extLst>
              <a:ext uri="{FF2B5EF4-FFF2-40B4-BE49-F238E27FC236}">
                <a16:creationId xmlns:a16="http://schemas.microsoft.com/office/drawing/2014/main" id="{81EC37EC-2762-4160-B30E-66EF7F95F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928688"/>
            <a:ext cx="44291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 Assim como é natural e habitual buscar o alimento material cada dia o mesmo deve ocorrer com o alimento espiritual. </a:t>
            </a:r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aixaDeTexto 1">
            <a:extLst>
              <a:ext uri="{FF2B5EF4-FFF2-40B4-BE49-F238E27FC236}">
                <a16:creationId xmlns:a16="http://schemas.microsoft.com/office/drawing/2014/main" id="{C84CB64C-B3F1-4EB8-9877-4B9A2A8F0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285875"/>
            <a:ext cx="657225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 simples audição de sermões sábado após sábado, a leitura da Bíblia de ponta a ponta, ou sua explicação verso por verso, não nos aproveitará nem aos que nos ouvem, se não vivermos as verdades da Bíblia em nossa experiência habitual.”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CBV. pág.514.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aixaDeTexto 1">
            <a:extLst>
              <a:ext uri="{FF2B5EF4-FFF2-40B4-BE49-F238E27FC236}">
                <a16:creationId xmlns:a16="http://schemas.microsoft.com/office/drawing/2014/main" id="{23D35968-CF76-4780-9B73-5E532C66A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928688"/>
            <a:ext cx="750093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“Andai continuamente na luz de Deus. Meditai dia e noite no Seu caráter. Então vereis Sua beleza e exultareis em Sua bondade. Vosso coração se abrasará com o sentimento do Seu amor. Sereis erguidos, como se fôsseis transportados por braços eternos. Com o poder e luz que Deus concede, podeis compreender e realizar mais do que antes julgáveis possível.”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>
                <a:cs typeface="Arial" panose="020B0604020202020204" pitchFamily="34" charset="0"/>
              </a:rPr>
              <a:t>CBV, pág. 514.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69772844-2CB8-468B-A4B8-2FFB7F808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500063"/>
            <a:ext cx="3786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FFC000"/>
                </a:solidFill>
                <a:cs typeface="Arial" panose="020B0604020202020204" pitchFamily="34" charset="0"/>
              </a:rPr>
              <a:t>Quatro questões:</a:t>
            </a:r>
          </a:p>
        </p:txBody>
      </p:sp>
      <p:sp>
        <p:nvSpPr>
          <p:cNvPr id="8195" name="CaixaDeTexto 2">
            <a:extLst>
              <a:ext uri="{FF2B5EF4-FFF2-40B4-BE49-F238E27FC236}">
                <a16:creationId xmlns:a16="http://schemas.microsoft.com/office/drawing/2014/main" id="{58248BC5-4694-4062-B790-19157453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28750"/>
            <a:ext cx="421481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1 - Aprendendo na intimidade do Pai;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2 - Como guia de Seu povo;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3 - Um exemplo profético para nossos dias;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4 - Somos frutos dos hábitos.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6E1C44-0CD7-4F4F-889D-9E32901E5BA3}"/>
              </a:ext>
            </a:extLst>
          </p:cNvPr>
          <p:cNvSpPr txBox="1"/>
          <p:nvPr/>
        </p:nvSpPr>
        <p:spPr>
          <a:xfrm>
            <a:off x="2071688" y="2214563"/>
            <a:ext cx="5643562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cap="all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1 – Aprendendo na intimidade do Pai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FD3B3EA6-63F8-423A-8472-17FFBACC6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928688"/>
            <a:ext cx="5000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Somente Deus conhece o fim desde o princípio, assim ele pode guiar com segurança nossa vida. 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AFDBEC13-46B3-44DE-914F-1140107E6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2428875"/>
            <a:ext cx="59293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“Os passos do homem são dirigidos pelo SENHOR; como, pois, entenderá o homem o seu caminho”?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6E16A71-8A8A-405F-81B3-C9AEFCD4AE32}"/>
              </a:ext>
            </a:extLst>
          </p:cNvPr>
          <p:cNvSpPr/>
          <p:nvPr/>
        </p:nvSpPr>
        <p:spPr>
          <a:xfrm>
            <a:off x="5357813" y="285750"/>
            <a:ext cx="36972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Provérbios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20:24 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913F7E20-F97F-4C02-B630-6F3904E76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857250"/>
            <a:ext cx="5000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Como posso entender a vontade de Deus para minha vida hoje? </a:t>
            </a:r>
          </a:p>
        </p:txBody>
      </p:sp>
      <p:sp>
        <p:nvSpPr>
          <p:cNvPr id="16387" name="CaixaDeTexto 2">
            <a:extLst>
              <a:ext uri="{FF2B5EF4-FFF2-40B4-BE49-F238E27FC236}">
                <a16:creationId xmlns:a16="http://schemas.microsoft.com/office/drawing/2014/main" id="{5AE87A83-0F1E-4AB0-9D24-73866AE69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3571875"/>
            <a:ext cx="500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Respeito e intimidade 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2F4325C-2407-42F3-A2B4-73DB4F14D2DB}"/>
              </a:ext>
            </a:extLst>
          </p:cNvPr>
          <p:cNvSpPr txBox="1"/>
          <p:nvPr/>
        </p:nvSpPr>
        <p:spPr>
          <a:xfrm>
            <a:off x="5286375" y="285750"/>
            <a:ext cx="3857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Salmo </a:t>
            </a: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25:12</a:t>
            </a:r>
          </a:p>
        </p:txBody>
      </p:sp>
      <p:sp>
        <p:nvSpPr>
          <p:cNvPr id="18435" name="CaixaDeTexto 2">
            <a:extLst>
              <a:ext uri="{FF2B5EF4-FFF2-40B4-BE49-F238E27FC236}">
                <a16:creationId xmlns:a16="http://schemas.microsoft.com/office/drawing/2014/main" id="{D1CCB2FF-B835-4971-98EB-8B539B254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428875"/>
            <a:ext cx="6072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“Ao homem que teme ao Senhor, Ele o instruirá no caminho que deve escolher”. 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1013</Words>
  <Application>Microsoft Office PowerPoint</Application>
  <PresentationFormat>Apresentação na tela (4:3)</PresentationFormat>
  <Paragraphs>98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Arial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SM1501-1510</dc:title>
  <dc:subject>SM-SEMANA DE MORDOMIA 2010</dc:subject>
  <dc:creator>Pr. MARCELO AUGUSTO DE CARVALHO</dc:creator>
  <cp:keywords>www.4tons.com</cp:keywords>
  <dc:description>COMÉRCIO PROIBIDO. USO PESSOAL</dc:description>
  <cp:lastModifiedBy>Pr. Marcelo Carvalho</cp:lastModifiedBy>
  <cp:revision>4</cp:revision>
  <dcterms:created xsi:type="dcterms:W3CDTF">2009-06-30T13:47:06Z</dcterms:created>
  <dcterms:modified xsi:type="dcterms:W3CDTF">2019-10-21T12:47:31Z</dcterms:modified>
  <cp:category>SM-SEMANA DE MORDOMIA</cp:category>
</cp:coreProperties>
</file>