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60" r:id="rId4"/>
    <p:sldId id="259" r:id="rId5"/>
    <p:sldId id="261" r:id="rId6"/>
    <p:sldId id="262" r:id="rId7"/>
    <p:sldId id="264" r:id="rId8"/>
    <p:sldId id="279" r:id="rId9"/>
    <p:sldId id="263" r:id="rId10"/>
    <p:sldId id="265" r:id="rId11"/>
    <p:sldId id="266" r:id="rId12"/>
    <p:sldId id="267" r:id="rId13"/>
    <p:sldId id="268" r:id="rId14"/>
    <p:sldId id="269" r:id="rId15"/>
    <p:sldId id="278" r:id="rId16"/>
    <p:sldId id="271" r:id="rId17"/>
    <p:sldId id="270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1D8F9911-1519-4250-8772-1301A1DB53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381706B-B590-4ED2-A96C-1C2D1CB8BC9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3A4CD10-DFB3-4BAF-9AB7-DCA33021658F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F93837B4-F536-4F31-907F-5665D3C8413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0701592F-CBEC-4AD8-97C0-F7B1EE0C6A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A0B8710-D879-439C-846B-FDFB6D2A48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90892C5-7F83-42BD-B24C-5F6A4EE90A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74EEF273-B621-422A-9CBE-8BD183188B2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ço Reservado para Imagem de Slide 1">
            <a:extLst>
              <a:ext uri="{FF2B5EF4-FFF2-40B4-BE49-F238E27FC236}">
                <a16:creationId xmlns:a16="http://schemas.microsoft.com/office/drawing/2014/main" id="{95F0EF69-1F85-4017-9F85-725EA6CFC82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5" name="Espaço Reservado para Anotações 2">
            <a:extLst>
              <a:ext uri="{FF2B5EF4-FFF2-40B4-BE49-F238E27FC236}">
                <a16:creationId xmlns:a16="http://schemas.microsoft.com/office/drawing/2014/main" id="{0D96CE43-5D32-4560-9DFB-F3F9C30118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3076" name="Espaço Reservado para Número de Slide 3">
            <a:extLst>
              <a:ext uri="{FF2B5EF4-FFF2-40B4-BE49-F238E27FC236}">
                <a16:creationId xmlns:a16="http://schemas.microsoft.com/office/drawing/2014/main" id="{760ED542-E464-4F0D-A651-A93C92F82A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B50AD7-C6BA-4BE7-9213-ADDD44BF50C6}" type="slidenum">
              <a:rPr lang="pt-BR" altLang="pt-BR"/>
              <a:pPr/>
              <a:t>1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>
            <a:extLst>
              <a:ext uri="{FF2B5EF4-FFF2-40B4-BE49-F238E27FC236}">
                <a16:creationId xmlns:a16="http://schemas.microsoft.com/office/drawing/2014/main" id="{ED1AC6CE-C651-4E15-83AD-52099F5364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Espaço Reservado para Anotações 2">
            <a:extLst>
              <a:ext uri="{FF2B5EF4-FFF2-40B4-BE49-F238E27FC236}">
                <a16:creationId xmlns:a16="http://schemas.microsoft.com/office/drawing/2014/main" id="{F62FCDDE-DEE4-41D3-A7BD-CFBE94E2B6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21508" name="Espaço Reservado para Número de Slide 3">
            <a:extLst>
              <a:ext uri="{FF2B5EF4-FFF2-40B4-BE49-F238E27FC236}">
                <a16:creationId xmlns:a16="http://schemas.microsoft.com/office/drawing/2014/main" id="{B3A1F548-EBD8-48AA-A5ED-6FD556AE3B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32AA35-FA7D-42AA-9E40-E01A5E68B913}" type="slidenum">
              <a:rPr lang="pt-BR" altLang="pt-BR"/>
              <a:pPr/>
              <a:t>10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Imagem de Slide 1">
            <a:extLst>
              <a:ext uri="{FF2B5EF4-FFF2-40B4-BE49-F238E27FC236}">
                <a16:creationId xmlns:a16="http://schemas.microsoft.com/office/drawing/2014/main" id="{18D12D43-E57C-4D4E-AB7D-9482A99A234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Espaço Reservado para Anotações 2">
            <a:extLst>
              <a:ext uri="{FF2B5EF4-FFF2-40B4-BE49-F238E27FC236}">
                <a16:creationId xmlns:a16="http://schemas.microsoft.com/office/drawing/2014/main" id="{D33D2DDF-7A99-4829-86B7-4A9590EC42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23556" name="Espaço Reservado para Número de Slide 3">
            <a:extLst>
              <a:ext uri="{FF2B5EF4-FFF2-40B4-BE49-F238E27FC236}">
                <a16:creationId xmlns:a16="http://schemas.microsoft.com/office/drawing/2014/main" id="{EC78EFA3-875E-42E1-B911-5CEAEE6B76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FD1BCB-B1C8-4328-B433-DEE5CCB6DA0C}" type="slidenum">
              <a:rPr lang="pt-BR" altLang="pt-BR"/>
              <a:pPr/>
              <a:t>11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Imagem de Slide 1">
            <a:extLst>
              <a:ext uri="{FF2B5EF4-FFF2-40B4-BE49-F238E27FC236}">
                <a16:creationId xmlns:a16="http://schemas.microsoft.com/office/drawing/2014/main" id="{16E2C5F6-F873-42EF-8C74-76E7BCA5515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Espaço Reservado para Anotações 2">
            <a:extLst>
              <a:ext uri="{FF2B5EF4-FFF2-40B4-BE49-F238E27FC236}">
                <a16:creationId xmlns:a16="http://schemas.microsoft.com/office/drawing/2014/main" id="{A8EF6ABE-4FB7-4990-BC08-9354BC090C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25604" name="Espaço Reservado para Número de Slide 3">
            <a:extLst>
              <a:ext uri="{FF2B5EF4-FFF2-40B4-BE49-F238E27FC236}">
                <a16:creationId xmlns:a16="http://schemas.microsoft.com/office/drawing/2014/main" id="{B60E297E-274D-4361-813F-5FC3A61FBF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D35FAA-65EE-4B81-8931-F4812E137F10}" type="slidenum">
              <a:rPr lang="pt-BR" altLang="pt-BR"/>
              <a:pPr/>
              <a:t>12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Imagem de Slide 1">
            <a:extLst>
              <a:ext uri="{FF2B5EF4-FFF2-40B4-BE49-F238E27FC236}">
                <a16:creationId xmlns:a16="http://schemas.microsoft.com/office/drawing/2014/main" id="{ACABA2CC-9F10-4047-A473-801C1DE35D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Espaço Reservado para Anotações 2">
            <a:extLst>
              <a:ext uri="{FF2B5EF4-FFF2-40B4-BE49-F238E27FC236}">
                <a16:creationId xmlns:a16="http://schemas.microsoft.com/office/drawing/2014/main" id="{4D87A150-6E71-47A9-833C-F2FD4FD212A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27652" name="Espaço Reservado para Número de Slide 3">
            <a:extLst>
              <a:ext uri="{FF2B5EF4-FFF2-40B4-BE49-F238E27FC236}">
                <a16:creationId xmlns:a16="http://schemas.microsoft.com/office/drawing/2014/main" id="{DD24E7FE-C58F-426A-BA79-CAF3F06BB0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E174B7-5BB5-427C-8926-B5B7B9E50F7C}" type="slidenum">
              <a:rPr lang="pt-BR" altLang="pt-BR"/>
              <a:pPr/>
              <a:t>13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>
            <a:extLst>
              <a:ext uri="{FF2B5EF4-FFF2-40B4-BE49-F238E27FC236}">
                <a16:creationId xmlns:a16="http://schemas.microsoft.com/office/drawing/2014/main" id="{A5F29267-655F-4911-B92A-78A3F20BDF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>
            <a:extLst>
              <a:ext uri="{FF2B5EF4-FFF2-40B4-BE49-F238E27FC236}">
                <a16:creationId xmlns:a16="http://schemas.microsoft.com/office/drawing/2014/main" id="{70A819EC-02F1-48A6-A1E7-915EAB4C8D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29700" name="Espaço Reservado para Número de Slide 3">
            <a:extLst>
              <a:ext uri="{FF2B5EF4-FFF2-40B4-BE49-F238E27FC236}">
                <a16:creationId xmlns:a16="http://schemas.microsoft.com/office/drawing/2014/main" id="{43EE59C1-8863-4927-8E66-A572F3913A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941AEC-D866-4916-B2CB-6573727F72F0}" type="slidenum">
              <a:rPr lang="pt-BR" altLang="pt-BR"/>
              <a:pPr/>
              <a:t>14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Imagem de Slide 1">
            <a:extLst>
              <a:ext uri="{FF2B5EF4-FFF2-40B4-BE49-F238E27FC236}">
                <a16:creationId xmlns:a16="http://schemas.microsoft.com/office/drawing/2014/main" id="{A7E1635A-B4FB-4164-8C84-7AFD00C2C7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Espaço Reservado para Anotações 2">
            <a:extLst>
              <a:ext uri="{FF2B5EF4-FFF2-40B4-BE49-F238E27FC236}">
                <a16:creationId xmlns:a16="http://schemas.microsoft.com/office/drawing/2014/main" id="{517A458C-5B98-4CA8-87AA-15B34ADA50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31748" name="Espaço Reservado para Número de Slide 3">
            <a:extLst>
              <a:ext uri="{FF2B5EF4-FFF2-40B4-BE49-F238E27FC236}">
                <a16:creationId xmlns:a16="http://schemas.microsoft.com/office/drawing/2014/main" id="{C793AF5E-0917-4042-AFF7-C677ED99BA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52255E-6FBF-40AE-9745-DA49AB3E8841}" type="slidenum">
              <a:rPr lang="pt-BR" altLang="pt-BR"/>
              <a:pPr/>
              <a:t>15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Imagem de Slide 1">
            <a:extLst>
              <a:ext uri="{FF2B5EF4-FFF2-40B4-BE49-F238E27FC236}">
                <a16:creationId xmlns:a16="http://schemas.microsoft.com/office/drawing/2014/main" id="{507D7415-E522-48A5-8C8F-24AA890B92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ço Reservado para Anotações 2">
            <a:extLst>
              <a:ext uri="{FF2B5EF4-FFF2-40B4-BE49-F238E27FC236}">
                <a16:creationId xmlns:a16="http://schemas.microsoft.com/office/drawing/2014/main" id="{D1C12239-AF7F-405E-8603-23EF1E7A00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33796" name="Espaço Reservado para Número de Slide 3">
            <a:extLst>
              <a:ext uri="{FF2B5EF4-FFF2-40B4-BE49-F238E27FC236}">
                <a16:creationId xmlns:a16="http://schemas.microsoft.com/office/drawing/2014/main" id="{DC927F80-E4FD-46D3-83C1-0D082ED338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978589-8D89-4EFD-A584-563BB9E34447}" type="slidenum">
              <a:rPr lang="pt-BR" altLang="pt-BR"/>
              <a:pPr/>
              <a:t>16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>
            <a:extLst>
              <a:ext uri="{FF2B5EF4-FFF2-40B4-BE49-F238E27FC236}">
                <a16:creationId xmlns:a16="http://schemas.microsoft.com/office/drawing/2014/main" id="{D7826A88-9077-43B7-9359-8C638336DC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ço Reservado para Anotações 2">
            <a:extLst>
              <a:ext uri="{FF2B5EF4-FFF2-40B4-BE49-F238E27FC236}">
                <a16:creationId xmlns:a16="http://schemas.microsoft.com/office/drawing/2014/main" id="{46A8EA74-3337-4B31-AAF5-8CD6F27A1A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35844" name="Espaço Reservado para Número de Slide 3">
            <a:extLst>
              <a:ext uri="{FF2B5EF4-FFF2-40B4-BE49-F238E27FC236}">
                <a16:creationId xmlns:a16="http://schemas.microsoft.com/office/drawing/2014/main" id="{A05793A5-CB45-4A9A-AD10-D20E721024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5C52F8-44AA-4FC7-9871-6D1F14A1D0A9}" type="slidenum">
              <a:rPr lang="pt-BR" altLang="pt-BR"/>
              <a:pPr/>
              <a:t>17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>
            <a:extLst>
              <a:ext uri="{FF2B5EF4-FFF2-40B4-BE49-F238E27FC236}">
                <a16:creationId xmlns:a16="http://schemas.microsoft.com/office/drawing/2014/main" id="{21C8EEDD-5037-4027-B3F1-9DDF9F9791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ço Reservado para Anotações 2">
            <a:extLst>
              <a:ext uri="{FF2B5EF4-FFF2-40B4-BE49-F238E27FC236}">
                <a16:creationId xmlns:a16="http://schemas.microsoft.com/office/drawing/2014/main" id="{7E97E793-5AC5-4B7E-A5A6-C3E3C6D237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37892" name="Espaço Reservado para Número de Slide 3">
            <a:extLst>
              <a:ext uri="{FF2B5EF4-FFF2-40B4-BE49-F238E27FC236}">
                <a16:creationId xmlns:a16="http://schemas.microsoft.com/office/drawing/2014/main" id="{2952BA96-87A5-45C8-A1B7-3A7728BE42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E494F8-E098-4518-A5C7-3C4669D12681}" type="slidenum">
              <a:rPr lang="pt-BR" altLang="pt-BR"/>
              <a:pPr/>
              <a:t>18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Imagem de Slide 1">
            <a:extLst>
              <a:ext uri="{FF2B5EF4-FFF2-40B4-BE49-F238E27FC236}">
                <a16:creationId xmlns:a16="http://schemas.microsoft.com/office/drawing/2014/main" id="{4348798D-E4CF-4161-A5FB-27536D19C9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Espaço Reservado para Anotações 2">
            <a:extLst>
              <a:ext uri="{FF2B5EF4-FFF2-40B4-BE49-F238E27FC236}">
                <a16:creationId xmlns:a16="http://schemas.microsoft.com/office/drawing/2014/main" id="{66B0EF6B-A279-4A78-9438-D74B87B9DA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39940" name="Espaço Reservado para Número de Slide 3">
            <a:extLst>
              <a:ext uri="{FF2B5EF4-FFF2-40B4-BE49-F238E27FC236}">
                <a16:creationId xmlns:a16="http://schemas.microsoft.com/office/drawing/2014/main" id="{16E7FEF9-DBD9-4185-9E6F-FABAEB87DF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11A034-D9CE-443F-9980-E52F7E43FE8D}" type="slidenum">
              <a:rPr lang="pt-BR" altLang="pt-BR"/>
              <a:pPr/>
              <a:t>19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Imagem de Slide 1">
            <a:extLst>
              <a:ext uri="{FF2B5EF4-FFF2-40B4-BE49-F238E27FC236}">
                <a16:creationId xmlns:a16="http://schemas.microsoft.com/office/drawing/2014/main" id="{AA4918FB-DA8E-4982-BB36-0FACBC15C4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Espaço Reservado para Anotações 2">
            <a:extLst>
              <a:ext uri="{FF2B5EF4-FFF2-40B4-BE49-F238E27FC236}">
                <a16:creationId xmlns:a16="http://schemas.microsoft.com/office/drawing/2014/main" id="{816BADE3-EEEA-4D94-B4CA-9244B6423E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5124" name="Espaço Reservado para Número de Slide 3">
            <a:extLst>
              <a:ext uri="{FF2B5EF4-FFF2-40B4-BE49-F238E27FC236}">
                <a16:creationId xmlns:a16="http://schemas.microsoft.com/office/drawing/2014/main" id="{12F07805-E47D-4BA7-9AA0-3A99F77BD8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6CC2E6-077B-4A97-B4D3-E0ABE83D277D}" type="slidenum">
              <a:rPr lang="pt-BR" altLang="pt-BR"/>
              <a:pPr/>
              <a:t>2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Imagem de Slide 1">
            <a:extLst>
              <a:ext uri="{FF2B5EF4-FFF2-40B4-BE49-F238E27FC236}">
                <a16:creationId xmlns:a16="http://schemas.microsoft.com/office/drawing/2014/main" id="{651D6305-C4B7-49FF-8EE4-C46E03CC87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Espaço Reservado para Anotações 2">
            <a:extLst>
              <a:ext uri="{FF2B5EF4-FFF2-40B4-BE49-F238E27FC236}">
                <a16:creationId xmlns:a16="http://schemas.microsoft.com/office/drawing/2014/main" id="{6195380E-5F69-43C7-91CB-8C26AE37C1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41988" name="Espaço Reservado para Número de Slide 3">
            <a:extLst>
              <a:ext uri="{FF2B5EF4-FFF2-40B4-BE49-F238E27FC236}">
                <a16:creationId xmlns:a16="http://schemas.microsoft.com/office/drawing/2014/main" id="{B2F75B2C-FCC2-42D4-9017-0A54D997F1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7CF0DE-ED9B-4C32-BC7F-14C89BFD67DA}" type="slidenum">
              <a:rPr lang="pt-BR" altLang="pt-BR"/>
              <a:pPr/>
              <a:t>20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Imagem de Slide 1">
            <a:extLst>
              <a:ext uri="{FF2B5EF4-FFF2-40B4-BE49-F238E27FC236}">
                <a16:creationId xmlns:a16="http://schemas.microsoft.com/office/drawing/2014/main" id="{7FAE7004-7AD1-44F0-AC54-D0050230D4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Espaço Reservado para Anotações 2">
            <a:extLst>
              <a:ext uri="{FF2B5EF4-FFF2-40B4-BE49-F238E27FC236}">
                <a16:creationId xmlns:a16="http://schemas.microsoft.com/office/drawing/2014/main" id="{74B2E282-0029-4CC5-8D36-FDC73B9BED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44036" name="Espaço Reservado para Número de Slide 3">
            <a:extLst>
              <a:ext uri="{FF2B5EF4-FFF2-40B4-BE49-F238E27FC236}">
                <a16:creationId xmlns:a16="http://schemas.microsoft.com/office/drawing/2014/main" id="{88E748F3-2007-4744-89F6-10EB3BDE22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FBD61A-0756-4082-A557-02B59C2C8030}" type="slidenum">
              <a:rPr lang="pt-BR" altLang="pt-BR"/>
              <a:pPr/>
              <a:t>21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Imagem de Slide 1">
            <a:extLst>
              <a:ext uri="{FF2B5EF4-FFF2-40B4-BE49-F238E27FC236}">
                <a16:creationId xmlns:a16="http://schemas.microsoft.com/office/drawing/2014/main" id="{E94A1F9C-62AD-4F0D-8E4A-059CD21D55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Espaço Reservado para Anotações 2">
            <a:extLst>
              <a:ext uri="{FF2B5EF4-FFF2-40B4-BE49-F238E27FC236}">
                <a16:creationId xmlns:a16="http://schemas.microsoft.com/office/drawing/2014/main" id="{7F9EC766-C0A2-4F37-9FF1-787F1FE5A1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46084" name="Espaço Reservado para Número de Slide 3">
            <a:extLst>
              <a:ext uri="{FF2B5EF4-FFF2-40B4-BE49-F238E27FC236}">
                <a16:creationId xmlns:a16="http://schemas.microsoft.com/office/drawing/2014/main" id="{7C0137BD-5EE5-4F1C-9060-8BD8BEDE9A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C5147D-577D-4B20-84EE-9DCF14EB6EFA}" type="slidenum">
              <a:rPr lang="pt-BR" altLang="pt-BR"/>
              <a:pPr/>
              <a:t>22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>
            <a:extLst>
              <a:ext uri="{FF2B5EF4-FFF2-40B4-BE49-F238E27FC236}">
                <a16:creationId xmlns:a16="http://schemas.microsoft.com/office/drawing/2014/main" id="{BC7B289B-63B4-4E1D-86D4-9CF5DC7603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Espaço Reservado para Anotações 2">
            <a:extLst>
              <a:ext uri="{FF2B5EF4-FFF2-40B4-BE49-F238E27FC236}">
                <a16:creationId xmlns:a16="http://schemas.microsoft.com/office/drawing/2014/main" id="{A7B2ABAA-6117-4BA9-84C7-301985BE77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48132" name="Espaço Reservado para Número de Slide 3">
            <a:extLst>
              <a:ext uri="{FF2B5EF4-FFF2-40B4-BE49-F238E27FC236}">
                <a16:creationId xmlns:a16="http://schemas.microsoft.com/office/drawing/2014/main" id="{91072B72-C4DE-409C-88DD-BDCEEF2A42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0A9DFA-1E32-4533-B55B-C0365F7E7298}" type="slidenum">
              <a:rPr lang="pt-BR" altLang="pt-BR"/>
              <a:pPr/>
              <a:t>23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>
            <a:extLst>
              <a:ext uri="{FF2B5EF4-FFF2-40B4-BE49-F238E27FC236}">
                <a16:creationId xmlns:a16="http://schemas.microsoft.com/office/drawing/2014/main" id="{4AF77243-D4C8-456E-8533-26601A3A99B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ço Reservado para Anotações 2">
            <a:extLst>
              <a:ext uri="{FF2B5EF4-FFF2-40B4-BE49-F238E27FC236}">
                <a16:creationId xmlns:a16="http://schemas.microsoft.com/office/drawing/2014/main" id="{05579673-47D6-4BB9-B8FB-B0EB15058D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7172" name="Espaço Reservado para Número de Slide 3">
            <a:extLst>
              <a:ext uri="{FF2B5EF4-FFF2-40B4-BE49-F238E27FC236}">
                <a16:creationId xmlns:a16="http://schemas.microsoft.com/office/drawing/2014/main" id="{A7704B69-33E0-48F8-86C3-544A0E2AB3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6341CF-58C5-4EB0-9135-21801333D99D}" type="slidenum">
              <a:rPr lang="pt-BR" altLang="pt-BR"/>
              <a:pPr/>
              <a:t>3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>
            <a:extLst>
              <a:ext uri="{FF2B5EF4-FFF2-40B4-BE49-F238E27FC236}">
                <a16:creationId xmlns:a16="http://schemas.microsoft.com/office/drawing/2014/main" id="{322B1DD2-10ED-4C9C-A22F-B8B2D0004A3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ço Reservado para Anotações 2">
            <a:extLst>
              <a:ext uri="{FF2B5EF4-FFF2-40B4-BE49-F238E27FC236}">
                <a16:creationId xmlns:a16="http://schemas.microsoft.com/office/drawing/2014/main" id="{ABE18F24-88AF-4917-9969-3F5F6CB5C7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9220" name="Espaço Reservado para Número de Slide 3">
            <a:extLst>
              <a:ext uri="{FF2B5EF4-FFF2-40B4-BE49-F238E27FC236}">
                <a16:creationId xmlns:a16="http://schemas.microsoft.com/office/drawing/2014/main" id="{B0B092F1-96FE-432F-B0AD-78C501588C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1F69BC-587A-4EA6-815E-F6FC8DAA3101}" type="slidenum">
              <a:rPr lang="pt-BR" altLang="pt-BR"/>
              <a:pPr/>
              <a:t>4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Imagem de Slide 1">
            <a:extLst>
              <a:ext uri="{FF2B5EF4-FFF2-40B4-BE49-F238E27FC236}">
                <a16:creationId xmlns:a16="http://schemas.microsoft.com/office/drawing/2014/main" id="{0D106111-B252-49B0-8C4D-DFC2CC4F56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ço Reservado para Anotações 2">
            <a:extLst>
              <a:ext uri="{FF2B5EF4-FFF2-40B4-BE49-F238E27FC236}">
                <a16:creationId xmlns:a16="http://schemas.microsoft.com/office/drawing/2014/main" id="{80B798B6-4538-4F56-9FD2-4491D32CB9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11268" name="Espaço Reservado para Número de Slide 3">
            <a:extLst>
              <a:ext uri="{FF2B5EF4-FFF2-40B4-BE49-F238E27FC236}">
                <a16:creationId xmlns:a16="http://schemas.microsoft.com/office/drawing/2014/main" id="{C062AC32-F37C-4C45-82E8-6B0D447D16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343E7-18AB-4C1B-A67D-74A92F79C6B0}" type="slidenum">
              <a:rPr lang="pt-BR" altLang="pt-BR"/>
              <a:pPr/>
              <a:t>5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Imagem de Slide 1">
            <a:extLst>
              <a:ext uri="{FF2B5EF4-FFF2-40B4-BE49-F238E27FC236}">
                <a16:creationId xmlns:a16="http://schemas.microsoft.com/office/drawing/2014/main" id="{8FC3C4E4-3B1B-4058-AFDE-E401D68855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ço Reservado para Anotações 2">
            <a:extLst>
              <a:ext uri="{FF2B5EF4-FFF2-40B4-BE49-F238E27FC236}">
                <a16:creationId xmlns:a16="http://schemas.microsoft.com/office/drawing/2014/main" id="{BA6CC19F-4E43-4755-8236-BE0835E721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13316" name="Espaço Reservado para Número de Slide 3">
            <a:extLst>
              <a:ext uri="{FF2B5EF4-FFF2-40B4-BE49-F238E27FC236}">
                <a16:creationId xmlns:a16="http://schemas.microsoft.com/office/drawing/2014/main" id="{492F20BE-6CA0-4C63-B0AB-46F65C06D7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0390C1-55CF-413A-BFF9-EAEAEB5F9B2D}" type="slidenum">
              <a:rPr lang="pt-BR" altLang="pt-BR"/>
              <a:pPr/>
              <a:t>6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Imagem de Slide 1">
            <a:extLst>
              <a:ext uri="{FF2B5EF4-FFF2-40B4-BE49-F238E27FC236}">
                <a16:creationId xmlns:a16="http://schemas.microsoft.com/office/drawing/2014/main" id="{E03E3CAF-7C77-448D-9C19-0DB622F603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ço Reservado para Anotações 2">
            <a:extLst>
              <a:ext uri="{FF2B5EF4-FFF2-40B4-BE49-F238E27FC236}">
                <a16:creationId xmlns:a16="http://schemas.microsoft.com/office/drawing/2014/main" id="{3B489408-B694-4B9E-B98C-9C62C120CE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15364" name="Espaço Reservado para Número de Slide 3">
            <a:extLst>
              <a:ext uri="{FF2B5EF4-FFF2-40B4-BE49-F238E27FC236}">
                <a16:creationId xmlns:a16="http://schemas.microsoft.com/office/drawing/2014/main" id="{10ADD205-77DE-40A3-8EC5-DAA29F0E0D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95684B-D0E8-490C-A68E-3F1C5070515D}" type="slidenum">
              <a:rPr lang="pt-BR" altLang="pt-BR"/>
              <a:pPr/>
              <a:t>7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>
            <a:extLst>
              <a:ext uri="{FF2B5EF4-FFF2-40B4-BE49-F238E27FC236}">
                <a16:creationId xmlns:a16="http://schemas.microsoft.com/office/drawing/2014/main" id="{760B962E-7E56-4E4B-87D9-F78C673FA21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>
            <a:extLst>
              <a:ext uri="{FF2B5EF4-FFF2-40B4-BE49-F238E27FC236}">
                <a16:creationId xmlns:a16="http://schemas.microsoft.com/office/drawing/2014/main" id="{9C07DC20-0F32-4EFB-84A8-648B2DC54EC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17412" name="Espaço Reservado para Número de Slide 3">
            <a:extLst>
              <a:ext uri="{FF2B5EF4-FFF2-40B4-BE49-F238E27FC236}">
                <a16:creationId xmlns:a16="http://schemas.microsoft.com/office/drawing/2014/main" id="{E86F2409-D45F-45F6-B33A-5AC397B480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85594B-C1F8-4291-87BC-F9D96A12F2A6}" type="slidenum">
              <a:rPr lang="pt-BR" altLang="pt-BR"/>
              <a:pPr/>
              <a:t>8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Imagem de Slide 1">
            <a:extLst>
              <a:ext uri="{FF2B5EF4-FFF2-40B4-BE49-F238E27FC236}">
                <a16:creationId xmlns:a16="http://schemas.microsoft.com/office/drawing/2014/main" id="{A991D3D1-F3F9-4819-99E5-FEBFBD1242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ço Reservado para Anotações 2">
            <a:extLst>
              <a:ext uri="{FF2B5EF4-FFF2-40B4-BE49-F238E27FC236}">
                <a16:creationId xmlns:a16="http://schemas.microsoft.com/office/drawing/2014/main" id="{3A6F628E-10A9-4D30-93BA-13477ECDD56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19460" name="Espaço Reservado para Número de Slide 3">
            <a:extLst>
              <a:ext uri="{FF2B5EF4-FFF2-40B4-BE49-F238E27FC236}">
                <a16:creationId xmlns:a16="http://schemas.microsoft.com/office/drawing/2014/main" id="{756610EC-F765-46C8-9ADF-F45445F1D8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8C98B2-5E23-42BC-9638-C01C7C3208F5}" type="slidenum">
              <a:rPr lang="pt-BR" altLang="pt-BR"/>
              <a:pPr/>
              <a:t>9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8F4B67-B435-4023-B1A4-7EFCB25A5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E8469-C763-4A59-8DB6-89E0C563B47B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AC6E41-9E06-4F5B-9ECF-C073C45CE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E6D681-E5AA-464B-BAE5-F5479B02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0E1BC-2120-4F72-BD9D-64AD6C32FDB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14405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CB7725-45F5-4419-8130-380235E63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D05F-A5F9-423E-9B0B-FA36DFD65689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3C056F-2583-4FA6-BA11-88CEEA7B5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11AE0E-6A03-4349-831B-6879D5C12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6D507-8C9E-4964-9F29-33740CD1E42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5919701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DE105B-AB12-48FD-A1EA-6B89C1C5E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0DB9C-DC62-48D5-956B-CB9665C15149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FEA0E-F476-42EC-94FA-1CD48B9B8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226116-6950-4E87-893C-5E4EDA435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8648A-D4DA-4F88-AFA0-B0A9AD09D0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833258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E30F8F-DA3C-433A-98AF-EA2407EA4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E659-4D15-4484-B691-01037BCBF3E6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F3D4E0-A075-4F4C-9341-9DB014ECD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ECE4CF-2544-434F-86D3-B7CE64F86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9B59C-B34B-4CDF-B37F-EE1383FEE3C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0072572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A27169-1167-43E5-A619-B617CE14A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0647B-5A84-4AB5-907A-0E74FA002CFE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FFF717-5A3A-417B-BE7B-4D1F5D958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1412FB0-FCAD-4823-973E-CAD794E02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A1ABA-D77A-4285-BB64-4774160AC7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4914707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71E7BAA8-5B22-4E07-B3BA-57E4FDB4B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15A62-3B65-45DF-A955-6944A749CD7D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13E60BF4-92DE-48D6-8835-5DDEE6454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61E413EA-54D2-462B-96E7-DBDC3344A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5D0FE-7EBC-42CD-8417-65C0E4EFA0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644255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B1396605-32FC-4435-AF8E-CF86D447A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31B67-F397-4300-B433-4AD9C5A1D23F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8C646E09-C3AA-4562-9C6E-DC7482BB4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AB6A78E7-C398-48D3-834A-3A7D40383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FE044-0912-47E8-B08F-18D784D66E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621287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D0C76A7F-0998-4603-BF6E-C962882A9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19ED9-5A82-46F1-BFF6-98C6B9D8573F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30290BD2-52A5-4454-8DBB-E5771721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5E15A80F-EBD3-4135-9E0E-9182CDCB5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8E22E-3F16-4C91-9932-03D77BEB1B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3411573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2A8FE61E-1047-4A5A-8ECC-E36854B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0659F-2202-4230-A177-DED69F6662C3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2062EF0A-59B5-422F-B012-C08B91DB2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A4B12554-875D-43A9-B7C3-73706DE8C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5E5C3-AE5B-43CD-969B-DB0042F91C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5650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759C8440-AEB5-4530-917C-60A84158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2B88A-CD49-4617-A2BB-EB3BAA72A7C1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D6720F50-3FEB-4490-8993-5B76E6996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450ACBAE-4677-44F6-88A8-99981C2E0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DBB88-0CA9-45F4-B80C-B9691078A4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8100764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A8CF94D6-0573-46E7-A488-3DC091E1C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C1933-DA9E-48C9-9971-83386E8DDA39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5FCE1491-0A10-479F-A7DD-9D4B8D3B4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B4224D5F-6BD0-49A4-82A1-AE919EDC7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F91-3407-4922-A07A-CCA6198657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297930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F24AC859-7D77-4814-8BB8-057C58D2121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FC9E2115-79E2-4CED-AE70-56711E9549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7132C2-EA5B-4381-BA0B-54919B8E1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627C77-F170-40C6-8707-0913B6981C3D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C3EB23-17A9-4825-AA68-F37D087DC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96D50A-3DC2-48FE-8BAD-6DBFD16D7C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B56DEB-8619-4EDA-9C7A-EACDAB91C6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aixaDeTexto 3">
            <a:extLst>
              <a:ext uri="{FF2B5EF4-FFF2-40B4-BE49-F238E27FC236}">
                <a16:creationId xmlns:a16="http://schemas.microsoft.com/office/drawing/2014/main" id="{20ED8C24-044B-4ACE-A174-A6D39BB8E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1928813"/>
            <a:ext cx="485775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“Examinais as Escrituras, porque vós julgais ter nelas a vida eterna, e são elas mesmas que testificam de mim.”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João 5:39</a:t>
            </a:r>
          </a:p>
        </p:txBody>
      </p:sp>
      <p:sp>
        <p:nvSpPr>
          <p:cNvPr id="20483" name="CaixaDeTexto 4">
            <a:extLst>
              <a:ext uri="{FF2B5EF4-FFF2-40B4-BE49-F238E27FC236}">
                <a16:creationId xmlns:a16="http://schemas.microsoft.com/office/drawing/2014/main" id="{FA44717A-95AB-4151-931C-7EF16F379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285750"/>
            <a:ext cx="4857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rgbClr val="FFC000"/>
                </a:solidFill>
                <a:cs typeface="Arial" panose="020B0604020202020204" pitchFamily="34" charset="0"/>
              </a:rPr>
              <a:t>Prioriza valores eternos </a:t>
            </a:r>
          </a:p>
        </p:txBody>
      </p:sp>
    </p:spTree>
  </p:cSld>
  <p:clrMapOvr>
    <a:masterClrMapping/>
  </p:clrMapOvr>
  <p:transition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aixaDeTexto 3">
            <a:extLst>
              <a:ext uri="{FF2B5EF4-FFF2-40B4-BE49-F238E27FC236}">
                <a16:creationId xmlns:a16="http://schemas.microsoft.com/office/drawing/2014/main" id="{81EAC674-9697-40C2-854B-0EAD92680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2500313"/>
            <a:ext cx="485775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Quando priorizamos a busca do reino de Deus, vivemos no contexto da abundância do reino.</a:t>
            </a:r>
          </a:p>
        </p:txBody>
      </p:sp>
      <p:sp>
        <p:nvSpPr>
          <p:cNvPr id="22531" name="CaixaDeTexto 4">
            <a:extLst>
              <a:ext uri="{FF2B5EF4-FFF2-40B4-BE49-F238E27FC236}">
                <a16:creationId xmlns:a16="http://schemas.microsoft.com/office/drawing/2014/main" id="{1D307D29-3CE7-44C6-BFC2-B03CAA1B1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285750"/>
            <a:ext cx="4857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rgbClr val="FFC000"/>
                </a:solidFill>
                <a:cs typeface="Arial" panose="020B0604020202020204" pitchFamily="34" charset="0"/>
              </a:rPr>
              <a:t>Prioriza valores eternos </a:t>
            </a:r>
          </a:p>
        </p:txBody>
      </p:sp>
    </p:spTree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aixaDeTexto 3">
            <a:extLst>
              <a:ext uri="{FF2B5EF4-FFF2-40B4-BE49-F238E27FC236}">
                <a16:creationId xmlns:a16="http://schemas.microsoft.com/office/drawing/2014/main" id="{B1304094-F3E1-48C5-909C-FD9FEFCD7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38" y="1643063"/>
            <a:ext cx="4857750" cy="56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“É impossível avaliar os bons resultados de uma hora, ou mesmo de meia hora diária, dedicada à Palavra de Deus...”</a:t>
            </a:r>
          </a:p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Conselhos Sobre Escola Sabatina, pág. 43.</a:t>
            </a:r>
            <a:endParaRPr lang="pt-BR" altLang="pt-BR" sz="3600" b="1">
              <a:cs typeface="Arial" panose="020B0604020202020204" pitchFamily="34" charset="0"/>
            </a:endParaRP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Pense neste texto no sentido contrário: o que vai ocorrer se não dedicar tempo para Deus.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</p:txBody>
      </p:sp>
      <p:sp>
        <p:nvSpPr>
          <p:cNvPr id="24579" name="CaixaDeTexto 4">
            <a:extLst>
              <a:ext uri="{FF2B5EF4-FFF2-40B4-BE49-F238E27FC236}">
                <a16:creationId xmlns:a16="http://schemas.microsoft.com/office/drawing/2014/main" id="{FA729B21-7ADE-47D7-96A0-B815E8053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5" y="571500"/>
            <a:ext cx="4857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rgbClr val="FFC000"/>
                </a:solidFill>
                <a:cs typeface="Arial" panose="020B0604020202020204" pitchFamily="34" charset="0"/>
              </a:rPr>
              <a:t>Prioriza valores eternos </a:t>
            </a:r>
          </a:p>
        </p:txBody>
      </p:sp>
    </p:spTree>
  </p:cSld>
  <p:clrMapOvr>
    <a:masterClrMapping/>
  </p:clrMapOvr>
  <p:transition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aixaDeTexto 3">
            <a:extLst>
              <a:ext uri="{FF2B5EF4-FFF2-40B4-BE49-F238E27FC236}">
                <a16:creationId xmlns:a16="http://schemas.microsoft.com/office/drawing/2014/main" id="{DF8EBFB2-CE30-48D2-84A9-A784BD481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0" y="1928813"/>
            <a:ext cx="485775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“O tempo dedicado ao estudo da Palavra de Deus e à oração trará lucro centuplicado”.</a:t>
            </a:r>
          </a:p>
          <a:p>
            <a:pPr algn="ctr" eaLnBrk="1" hangingPunct="1"/>
            <a:r>
              <a:rPr lang="pt-BR" altLang="pt-BR" sz="2000" b="1">
                <a:cs typeface="Arial" panose="020B0604020202020204" pitchFamily="34" charset="0"/>
              </a:rPr>
              <a:t>Review and Herald, 11 de junho de 1908.</a:t>
            </a:r>
          </a:p>
          <a:p>
            <a:pPr algn="ctr" eaLnBrk="1" hangingPunct="1"/>
            <a:endParaRPr lang="pt-BR" altLang="pt-BR" sz="20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000" b="1">
                <a:cs typeface="Arial" panose="020B0604020202020204" pitchFamily="34" charset="0"/>
              </a:rPr>
              <a:t>Pense novamente no sentido contrário</a:t>
            </a:r>
          </a:p>
          <a:p>
            <a:pPr algn="ctr" eaLnBrk="1" hangingPunct="1"/>
            <a:r>
              <a:rPr lang="pt-BR" altLang="pt-BR" sz="2000" b="1">
                <a:cs typeface="Arial" panose="020B0604020202020204" pitchFamily="34" charset="0"/>
              </a:rPr>
              <a:t>dessa afirmação: o tempo que não dedicado a comunhão resultará em...  </a:t>
            </a:r>
            <a:endParaRPr lang="pt-BR" altLang="pt-BR" sz="2800" b="1">
              <a:cs typeface="Arial" panose="020B0604020202020204" pitchFamily="34" charset="0"/>
            </a:endParaRPr>
          </a:p>
        </p:txBody>
      </p:sp>
      <p:sp>
        <p:nvSpPr>
          <p:cNvPr id="26627" name="CaixaDeTexto 4">
            <a:extLst>
              <a:ext uri="{FF2B5EF4-FFF2-40B4-BE49-F238E27FC236}">
                <a16:creationId xmlns:a16="http://schemas.microsoft.com/office/drawing/2014/main" id="{048D086E-7CC4-43C7-BA88-E6E5ABE0F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5" y="571500"/>
            <a:ext cx="4857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rgbClr val="FFC000"/>
                </a:solidFill>
                <a:cs typeface="Arial" panose="020B0604020202020204" pitchFamily="34" charset="0"/>
              </a:rPr>
              <a:t>Prioriza valores eternos </a:t>
            </a:r>
          </a:p>
        </p:txBody>
      </p:sp>
    </p:spTree>
  </p:cSld>
  <p:clrMapOvr>
    <a:masterClrMapping/>
  </p:clrMapOvr>
  <p:transition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aixaDeTexto 3">
            <a:extLst>
              <a:ext uri="{FF2B5EF4-FFF2-40B4-BE49-F238E27FC236}">
                <a16:creationId xmlns:a16="http://schemas.microsoft.com/office/drawing/2014/main" id="{286124A6-8254-437F-8413-B7EEEF2DC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1500188"/>
            <a:ext cx="4857750" cy="427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“Não pode haver limite à utilidade de uma pessoa que, pondo de parte o eu, oferece margem à operação do Espírito Santo em seu coração, e vive uma vida inteiramente consagrada a Deus.”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000" b="1">
                <a:cs typeface="Arial" panose="020B0604020202020204" pitchFamily="34" charset="0"/>
              </a:rPr>
              <a:t>CBV,  pág.159.</a:t>
            </a:r>
            <a:endParaRPr lang="pt-BR" altLang="pt-BR" sz="2800" b="1">
              <a:cs typeface="Arial" panose="020B0604020202020204" pitchFamily="34" charset="0"/>
            </a:endParaRPr>
          </a:p>
        </p:txBody>
      </p:sp>
      <p:sp>
        <p:nvSpPr>
          <p:cNvPr id="28675" name="CaixaDeTexto 4">
            <a:extLst>
              <a:ext uri="{FF2B5EF4-FFF2-40B4-BE49-F238E27FC236}">
                <a16:creationId xmlns:a16="http://schemas.microsoft.com/office/drawing/2014/main" id="{479D873A-43F0-474E-AC71-D21EA1F5F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5" y="571500"/>
            <a:ext cx="4857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rgbClr val="FFC000"/>
                </a:solidFill>
                <a:cs typeface="Arial" panose="020B0604020202020204" pitchFamily="34" charset="0"/>
              </a:rPr>
              <a:t>Prioriza valores eternos </a:t>
            </a:r>
          </a:p>
        </p:txBody>
      </p:sp>
    </p:spTree>
  </p:cSld>
  <p:clrMapOvr>
    <a:masterClrMapping/>
  </p:clrMapOvr>
  <p:transition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aixaDeTexto 2">
            <a:extLst>
              <a:ext uri="{FF2B5EF4-FFF2-40B4-BE49-F238E27FC236}">
                <a16:creationId xmlns:a16="http://schemas.microsoft.com/office/drawing/2014/main" id="{318BCD20-FA3B-4863-B33C-29749C16A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0"/>
            <a:ext cx="48577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rgbClr val="FFC000"/>
                </a:solidFill>
                <a:cs typeface="Arial" panose="020B0604020202020204" pitchFamily="34" charset="0"/>
              </a:rPr>
              <a:t>Vive na presença de Jesus em adoração</a:t>
            </a:r>
          </a:p>
        </p:txBody>
      </p:sp>
    </p:spTree>
  </p:cSld>
  <p:clrMapOvr>
    <a:masterClrMapping/>
  </p:clrMapOvr>
  <p:transition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aixaDeTexto 3">
            <a:extLst>
              <a:ext uri="{FF2B5EF4-FFF2-40B4-BE49-F238E27FC236}">
                <a16:creationId xmlns:a16="http://schemas.microsoft.com/office/drawing/2014/main" id="{F2E2D11C-4C59-4329-ADC1-A7515B250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75" y="1785938"/>
            <a:ext cx="728662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“Permanecei em mim, e eu permanecerei em vós; como não pode o ramo produzir fruto de si mesmo, se não permanecer na videira, assim nem vós, o podeis dar, se não permanecerdes em mim. Se permanecerdes em mim, e as minhas palavras permanecerem em vós, pedireis o que quiserdes, e vos será feito.”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000" b="1">
                <a:cs typeface="Arial" panose="020B0604020202020204" pitchFamily="34" charset="0"/>
              </a:rPr>
              <a:t>João 15:4,7</a:t>
            </a:r>
          </a:p>
        </p:txBody>
      </p:sp>
      <p:sp>
        <p:nvSpPr>
          <p:cNvPr id="32771" name="CaixaDeTexto 4">
            <a:extLst>
              <a:ext uri="{FF2B5EF4-FFF2-40B4-BE49-F238E27FC236}">
                <a16:creationId xmlns:a16="http://schemas.microsoft.com/office/drawing/2014/main" id="{B793764C-1BC4-4F52-BE23-4A5C22192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0"/>
            <a:ext cx="48577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rgbClr val="FFC000"/>
                </a:solidFill>
                <a:cs typeface="Arial" panose="020B0604020202020204" pitchFamily="34" charset="0"/>
              </a:rPr>
              <a:t>Vive na presença de Jesus em adoração</a:t>
            </a:r>
          </a:p>
        </p:txBody>
      </p:sp>
    </p:spTree>
  </p:cSld>
  <p:clrMapOvr>
    <a:masterClrMapping/>
  </p:clrMapOvr>
  <p:transition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aixaDeTexto 3">
            <a:extLst>
              <a:ext uri="{FF2B5EF4-FFF2-40B4-BE49-F238E27FC236}">
                <a16:creationId xmlns:a16="http://schemas.microsoft.com/office/drawing/2014/main" id="{B7D40A96-9DC6-47FC-A4BD-029FF2469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1785938"/>
            <a:ext cx="471487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Todos somos chamados para viver cada dia “em consciente e contínua comunhão com Deus pela oração e estudo de Sua Palavra; pois nela está a fonte da fortaleza.”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000" b="1">
                <a:cs typeface="Arial" panose="020B0604020202020204" pitchFamily="34" charset="0"/>
              </a:rPr>
              <a:t>AA, 363</a:t>
            </a:r>
          </a:p>
        </p:txBody>
      </p:sp>
      <p:sp>
        <p:nvSpPr>
          <p:cNvPr id="34819" name="CaixaDeTexto 4">
            <a:extLst>
              <a:ext uri="{FF2B5EF4-FFF2-40B4-BE49-F238E27FC236}">
                <a16:creationId xmlns:a16="http://schemas.microsoft.com/office/drawing/2014/main" id="{ACB71CE5-E16B-4B8F-8AAF-389BD0BBA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0"/>
            <a:ext cx="48577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rgbClr val="FFC000"/>
                </a:solidFill>
                <a:cs typeface="Arial" panose="020B0604020202020204" pitchFamily="34" charset="0"/>
              </a:rPr>
              <a:t>Vive na presença de Jesus em adoração</a:t>
            </a:r>
          </a:p>
        </p:txBody>
      </p:sp>
    </p:spTree>
  </p:cSld>
  <p:clrMapOvr>
    <a:masterClrMapping/>
  </p:clrMapOvr>
  <p:transition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aixaDeTexto 3">
            <a:extLst>
              <a:ext uri="{FF2B5EF4-FFF2-40B4-BE49-F238E27FC236}">
                <a16:creationId xmlns:a16="http://schemas.microsoft.com/office/drawing/2014/main" id="{A12DF4F9-529D-4CD9-9C92-B19156441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313" y="1500188"/>
            <a:ext cx="485775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“...não temos que lutar contra a carne e o sangue, mas, sim, contra os principados, contra as potestades, contra os príncipes das trevas deste século, contra as hostes espirituais da maldade, nos lugares celestiais.“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000" b="1">
                <a:cs typeface="Arial" panose="020B0604020202020204" pitchFamily="34" charset="0"/>
              </a:rPr>
              <a:t>Efésios 6:12</a:t>
            </a:r>
          </a:p>
        </p:txBody>
      </p:sp>
      <p:sp>
        <p:nvSpPr>
          <p:cNvPr id="36867" name="CaixaDeTexto 4">
            <a:extLst>
              <a:ext uri="{FF2B5EF4-FFF2-40B4-BE49-F238E27FC236}">
                <a16:creationId xmlns:a16="http://schemas.microsoft.com/office/drawing/2014/main" id="{A34B78CF-9FDF-4D81-9239-D3A924D00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0"/>
            <a:ext cx="48577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rgbClr val="FFC000"/>
                </a:solidFill>
                <a:cs typeface="Arial" panose="020B0604020202020204" pitchFamily="34" charset="0"/>
              </a:rPr>
              <a:t>Vive na presença de Jesus em adoração</a:t>
            </a:r>
          </a:p>
        </p:txBody>
      </p:sp>
    </p:spTree>
  </p:cSld>
  <p:clrMapOvr>
    <a:masterClrMapping/>
  </p:clrMapOvr>
  <p:transition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aixaDeTexto 3">
            <a:extLst>
              <a:ext uri="{FF2B5EF4-FFF2-40B4-BE49-F238E27FC236}">
                <a16:creationId xmlns:a16="http://schemas.microsoft.com/office/drawing/2014/main" id="{28661576-8469-4FC6-B936-4F65F4AFD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2214563"/>
            <a:ext cx="4786313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“Quando permitimos que nossa comunhão com Deus seja quebrada, ficamos sem defesa.” 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000" b="1">
                <a:cs typeface="Arial" panose="020B0604020202020204" pitchFamily="34" charset="0"/>
              </a:rPr>
              <a:t>Ciência do Bom Viver, pág. 511.</a:t>
            </a:r>
            <a:endParaRPr lang="pt-BR" altLang="pt-BR" sz="2800" b="1">
              <a:cs typeface="Arial" panose="020B0604020202020204" pitchFamily="34" charset="0"/>
            </a:endParaRPr>
          </a:p>
        </p:txBody>
      </p:sp>
      <p:sp>
        <p:nvSpPr>
          <p:cNvPr id="38915" name="CaixaDeTexto 4">
            <a:extLst>
              <a:ext uri="{FF2B5EF4-FFF2-40B4-BE49-F238E27FC236}">
                <a16:creationId xmlns:a16="http://schemas.microsoft.com/office/drawing/2014/main" id="{9CCFFF4E-AF42-4EB1-8E90-C313F62D9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38" y="357188"/>
            <a:ext cx="485775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rgbClr val="FFC000"/>
                </a:solidFill>
                <a:cs typeface="Arial" panose="020B0604020202020204" pitchFamily="34" charset="0"/>
              </a:rPr>
              <a:t>Vive na presença de Jesus em adoração</a:t>
            </a:r>
          </a:p>
        </p:txBody>
      </p:sp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2">
            <a:extLst>
              <a:ext uri="{FF2B5EF4-FFF2-40B4-BE49-F238E27FC236}">
                <a16:creationId xmlns:a16="http://schemas.microsoft.com/office/drawing/2014/main" id="{2FFCE259-6E92-4B13-BDBB-17DC77CD2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25" y="1500188"/>
            <a:ext cx="4714875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Não é suficiente vir à igreja e escutar sermões, é necessário algo mais. A devoção pessoal dá significado à adoração coletiva.</a:t>
            </a:r>
          </a:p>
        </p:txBody>
      </p:sp>
    </p:spTree>
  </p:cSld>
  <p:clrMapOvr>
    <a:masterClrMapping/>
  </p:clrMapOvr>
  <p:transition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aixaDeTexto 3">
            <a:extLst>
              <a:ext uri="{FF2B5EF4-FFF2-40B4-BE49-F238E27FC236}">
                <a16:creationId xmlns:a16="http://schemas.microsoft.com/office/drawing/2014/main" id="{F8E2783A-CC27-43D6-BDD6-F3B0FFBE1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357438"/>
            <a:ext cx="4071938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Só o poder que vem de nossa comunhão com Deus é que nos fará vencedores nos momentos mais difíceis e inesperados.</a:t>
            </a:r>
          </a:p>
        </p:txBody>
      </p:sp>
      <p:sp>
        <p:nvSpPr>
          <p:cNvPr id="40963" name="CaixaDeTexto 4">
            <a:extLst>
              <a:ext uri="{FF2B5EF4-FFF2-40B4-BE49-F238E27FC236}">
                <a16:creationId xmlns:a16="http://schemas.microsoft.com/office/drawing/2014/main" id="{4B5C3975-F39D-4714-B1A0-1DE53CCB8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38" y="357188"/>
            <a:ext cx="485775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rgbClr val="FFC000"/>
                </a:solidFill>
                <a:cs typeface="Arial" panose="020B0604020202020204" pitchFamily="34" charset="0"/>
              </a:rPr>
              <a:t>Vive na presença de Jesus em adoração</a:t>
            </a:r>
          </a:p>
        </p:txBody>
      </p:sp>
    </p:spTree>
  </p:cSld>
  <p:clrMapOvr>
    <a:masterClrMapping/>
  </p:clrMapOvr>
  <p:transition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aixaDeTexto 3">
            <a:extLst>
              <a:ext uri="{FF2B5EF4-FFF2-40B4-BE49-F238E27FC236}">
                <a16:creationId xmlns:a16="http://schemas.microsoft.com/office/drawing/2014/main" id="{ACC7B8A3-4922-46A8-9BC5-328E06DB6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313" y="1643063"/>
            <a:ext cx="728662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“Cultivai o hábito de falar com o Salvador quando sós, quando estais caminhando e quando ocupados com os trabalhos diários. Que vosso coração se eleve de contínuo, em silêncio, pedindo auxílio, luz, força, conhecimento. Que cada respiração seja uma oração.”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000" b="1">
                <a:cs typeface="Arial" panose="020B0604020202020204" pitchFamily="34" charset="0"/>
              </a:rPr>
              <a:t>CBV. 510 e 511.</a:t>
            </a:r>
          </a:p>
        </p:txBody>
      </p:sp>
    </p:spTree>
  </p:cSld>
  <p:clrMapOvr>
    <a:masterClrMapping/>
  </p:clrMapOvr>
  <p:transition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aixaDeTexto 3">
            <a:extLst>
              <a:ext uri="{FF2B5EF4-FFF2-40B4-BE49-F238E27FC236}">
                <a16:creationId xmlns:a16="http://schemas.microsoft.com/office/drawing/2014/main" id="{B19319FB-CA35-407D-9447-3CF0EC416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063" y="1785938"/>
            <a:ext cx="64293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“Cristo no coração, Cristo na vida, eis a nossa segurança. A atmosfera de Sua presença encherá a alma de horror a tudo o que é mau... Seremos um com Ele em nossos pensamentos e intenções.”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000" b="1">
                <a:cs typeface="Arial" panose="020B0604020202020204" pitchFamily="34" charset="0"/>
              </a:rPr>
              <a:t>CBV, 511.</a:t>
            </a:r>
            <a:endParaRPr lang="pt-BR" altLang="pt-BR" sz="28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aixaDeTexto 3">
            <a:extLst>
              <a:ext uri="{FF2B5EF4-FFF2-40B4-BE49-F238E27FC236}">
                <a16:creationId xmlns:a16="http://schemas.microsoft.com/office/drawing/2014/main" id="{B49AE40C-BB57-4DA9-8307-73E048994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4563" y="2214563"/>
            <a:ext cx="5572125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“Todo dia que passou no qual Cristo não teve permissão para entrar na alma, é um dia perdido”. 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000" b="1">
                <a:cs typeface="Arial" panose="020B0604020202020204" pitchFamily="34" charset="0"/>
              </a:rPr>
              <a:t>Este Dia com Deus, pág. 51.</a:t>
            </a:r>
          </a:p>
        </p:txBody>
      </p:sp>
    </p:spTree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aixaDeTexto 2">
            <a:extLst>
              <a:ext uri="{FF2B5EF4-FFF2-40B4-BE49-F238E27FC236}">
                <a16:creationId xmlns:a16="http://schemas.microsoft.com/office/drawing/2014/main" id="{F0A2698A-F991-404D-9A8A-3F9B8F56E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38" y="714375"/>
            <a:ext cx="4857750" cy="557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“A simples audição de sermões sábado após sábado, a leitura da Bíblia de ponta a ponta, ou sua explicação verso por verso, não nos aproveitará nem aos que nos ouvem, se não vivermos as verdades da Bíblia em nossa experiência habitual.”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000" b="1">
                <a:cs typeface="Arial" panose="020B0604020202020204" pitchFamily="34" charset="0"/>
              </a:rPr>
              <a:t>CBV. pág. 514.</a:t>
            </a:r>
            <a:endParaRPr lang="pt-BR" altLang="pt-BR" sz="28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6566190-A103-48D2-8042-9B90CDEEE811}"/>
              </a:ext>
            </a:extLst>
          </p:cNvPr>
          <p:cNvSpPr txBox="1"/>
          <p:nvPr/>
        </p:nvSpPr>
        <p:spPr>
          <a:xfrm>
            <a:off x="1357313" y="1928813"/>
            <a:ext cx="6715125" cy="1446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cap="all" dirty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1 – Um Mordomo santo de Deus </a:t>
            </a:r>
          </a:p>
        </p:txBody>
      </p:sp>
      <p:sp>
        <p:nvSpPr>
          <p:cNvPr id="8195" name="CaixaDeTexto 2">
            <a:extLst>
              <a:ext uri="{FF2B5EF4-FFF2-40B4-BE49-F238E27FC236}">
                <a16:creationId xmlns:a16="http://schemas.microsoft.com/office/drawing/2014/main" id="{A47265FC-29F2-4499-8816-C2CED4D7F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75" y="3571875"/>
            <a:ext cx="4857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II Reis 4:9-10</a:t>
            </a:r>
          </a:p>
        </p:txBody>
      </p:sp>
    </p:spTree>
  </p:cSld>
  <p:clrMapOvr>
    <a:masterClrMapping/>
  </p:clrMapOvr>
  <p:transition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ixaDeTexto 2">
            <a:extLst>
              <a:ext uri="{FF2B5EF4-FFF2-40B4-BE49-F238E27FC236}">
                <a16:creationId xmlns:a16="http://schemas.microsoft.com/office/drawing/2014/main" id="{823EFE30-8736-420A-A678-3F44FDBB9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1500188"/>
            <a:ext cx="485775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“Aqui está a perseverança  dos santos, os que guardam os mandamentos de Deus e a fé em Jesus.” Apoc. 14:12.</a:t>
            </a:r>
          </a:p>
        </p:txBody>
      </p:sp>
    </p:spTree>
  </p:cSld>
  <p:clrMapOvr>
    <a:masterClrMapping/>
  </p:clrMapOvr>
  <p:transition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aixaDeTexto 2">
            <a:extLst>
              <a:ext uri="{FF2B5EF4-FFF2-40B4-BE49-F238E27FC236}">
                <a16:creationId xmlns:a16="http://schemas.microsoft.com/office/drawing/2014/main" id="{A5FE88D7-687F-46AB-AEA3-B9D80B935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928688"/>
            <a:ext cx="485775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Quando as pessoas olham para você, o que elas vêem?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O que devo fazer para que as pessoas me vejam como um santo mordomo do Senhor? 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Como deve viver um santo de Deus?</a:t>
            </a:r>
          </a:p>
        </p:txBody>
      </p:sp>
    </p:spTree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31D6A75-FD77-4CBC-A26A-7D75704C28B1}"/>
              </a:ext>
            </a:extLst>
          </p:cNvPr>
          <p:cNvSpPr txBox="1"/>
          <p:nvPr/>
        </p:nvSpPr>
        <p:spPr>
          <a:xfrm>
            <a:off x="1285875" y="2214563"/>
            <a:ext cx="7143750" cy="212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cap="all" dirty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2 - Características essenciais de um santo (a):</a:t>
            </a:r>
          </a:p>
        </p:txBody>
      </p:sp>
    </p:spTree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aixaDeTexto 2">
            <a:extLst>
              <a:ext uri="{FF2B5EF4-FFF2-40B4-BE49-F238E27FC236}">
                <a16:creationId xmlns:a16="http://schemas.microsoft.com/office/drawing/2014/main" id="{A95ECB46-D2C9-4126-A734-487EABA7E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285750"/>
            <a:ext cx="4857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rgbClr val="FFC000"/>
                </a:solidFill>
                <a:cs typeface="Arial" panose="020B0604020202020204" pitchFamily="34" charset="0"/>
              </a:rPr>
              <a:t>Prioriza valores eternos </a:t>
            </a:r>
          </a:p>
        </p:txBody>
      </p:sp>
    </p:spTree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aixaDeTexto 3">
            <a:extLst>
              <a:ext uri="{FF2B5EF4-FFF2-40B4-BE49-F238E27FC236}">
                <a16:creationId xmlns:a16="http://schemas.microsoft.com/office/drawing/2014/main" id="{21CFA737-5E47-488B-B030-BD89A8F1A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563" y="2000250"/>
            <a:ext cx="485775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“Buscai, pois, em primeiro lugar, o seu reino, e a sua justiça, e todas estas coisas vos serão acrescentadas.”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Mateus 6:33</a:t>
            </a:r>
          </a:p>
        </p:txBody>
      </p:sp>
      <p:sp>
        <p:nvSpPr>
          <p:cNvPr id="18435" name="CaixaDeTexto 4">
            <a:extLst>
              <a:ext uri="{FF2B5EF4-FFF2-40B4-BE49-F238E27FC236}">
                <a16:creationId xmlns:a16="http://schemas.microsoft.com/office/drawing/2014/main" id="{C69758B2-E889-44B8-B5BD-E6E6DBD91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285750"/>
            <a:ext cx="4857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rgbClr val="FFC000"/>
                </a:solidFill>
                <a:cs typeface="Arial" panose="020B0604020202020204" pitchFamily="34" charset="0"/>
              </a:rPr>
              <a:t>Prioriza valores eternos </a:t>
            </a:r>
          </a:p>
        </p:txBody>
      </p:sp>
    </p:spTree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778</Words>
  <Application>Microsoft Office PowerPoint</Application>
  <PresentationFormat>Apresentação na tela (4:3)</PresentationFormat>
  <Paragraphs>90</Paragraphs>
  <Slides>23</Slides>
  <Notes>23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7" baseType="lpstr">
      <vt:lpstr>Arial</vt:lpstr>
      <vt:lpstr>Calibri</vt:lpstr>
      <vt:lpstr>Arial Black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BergamoseiferT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SM1501-1510</dc:title>
  <dc:subject>SM-SEMANA DE MORDOMIA 2010</dc:subject>
  <dc:creator>Pr. MARCELO AUGUSTO DE CARVALHO</dc:creator>
  <cp:keywords>www.4tons.com</cp:keywords>
  <dc:description>COMÉRCIO PROIBIDO. USO PESSOAL</dc:description>
  <cp:lastModifiedBy>Pr. Marcelo Carvalho</cp:lastModifiedBy>
  <cp:revision>4</cp:revision>
  <dcterms:created xsi:type="dcterms:W3CDTF">2009-06-30T14:05:49Z</dcterms:created>
  <dcterms:modified xsi:type="dcterms:W3CDTF">2019-10-21T12:47:18Z</dcterms:modified>
  <cp:category>SM-SEMANA DE MORDOMIA</cp:category>
</cp:coreProperties>
</file>