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DE5305-7F59-4C06-B8F5-4A622D72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8DF9-16F2-45BC-83D9-B5B8D826CB4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264D00-09B9-4C93-8637-DE75AF26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A95112-6ABB-41CA-9AA9-E312BCC4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4BE8-C332-40F0-BC5F-23CF9AC316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83562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761EC0-8531-4604-9748-D735F05F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22B5-8CBA-4242-A4B6-4AA852082D4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9A74CE-A09E-451B-A07C-82B2FE23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310F7D-6C8D-4424-AA51-BF39E845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D435-9F0E-4943-97E0-EFF281FD49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36080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D7670C-2E93-4F00-B67D-DAFCCC3D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899F-6133-4D48-B04C-297B9CEFD07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914FBF-E47A-4970-86EE-BB827D69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3EFB53-6D56-42BD-96F8-961D460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6126-1F01-42E8-BC33-B1A8FA585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7159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77659A-377B-4CAF-8FA1-2623B879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93E0-4E87-4E36-B846-EAB4DE1CE8E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874AA0-C16D-4DB5-A335-746E0741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551F57-F395-4597-9209-915BFF37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3EF6-B29C-41F7-AB71-D99A30489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71973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2B9C6D-8F8B-4074-BADF-8B9673C0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4C6F-8BA7-40D7-9DA4-B1835FFEB2D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0B513F-77B7-4894-8078-6E9453F7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53644-FB26-4EF0-8956-4F45DC5A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25BF-9F09-455C-A158-10F40A1FFE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36165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0F2AB84-6504-4FF4-92B6-F001B50D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22BF-9061-4247-838F-F7EFB7F5C11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8675CD6-D4B7-4A74-9160-26DB38F9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F1A478F-19DF-475B-B5A9-A1F17113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E253-9A82-4D1D-BD31-A9CF1BFE9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03628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251B628-2F14-4BE2-AFE2-248BD844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A0BD-B18E-4626-8582-F7CA36B1195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E6933A7-E615-486A-B8A7-0B20662E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54511F2-F94A-4735-9C6C-45E5F2D5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16F7-517A-4C79-AEC4-886CBAB8B9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06201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B2AB6F0-FF50-48DE-8482-F44C9E1D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47C3-0B62-4517-9A60-6E94A636A25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8DE457E-D1B1-4F8A-A990-740DA9BB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A40B971-9996-4B2F-9810-CEBA6D6C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F13E-98EC-4FB4-97B2-0AE0BC4FC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8595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BCD24F55-07D0-49AA-8BEE-5DF5709A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FE0F-9E2D-4C4F-A506-AC475590161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A6B4FF1-FE08-4059-AEC7-E7D07B41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FA49C97-DB1A-427C-8D38-05702CAE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FBA-9192-4CD4-9C7F-B226C32B20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5755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EF29EA9-16DC-48AE-9078-8A80501A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1D30-7C2C-4319-A658-27434195E3B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1C16951-4A2A-49AF-8F4C-81B6D080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F9B51CE-5F9D-4F16-8641-687FDA14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4B6B-B69E-402C-9D56-E3504898A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9762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91C887B-FC1B-4600-9CE5-AD0A3A6F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2D28-6F5C-438A-B4CD-4C8B9438914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E2C9F73-CDE4-4F7B-A6D1-7FBE5095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9F5423E-D2CB-4724-B154-7BB5EF3F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9C56-E128-4D92-BCF9-21529F6921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2454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A30B10A-0B8F-4A8B-9162-9EDB627AF0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E4B6EE7-5586-4078-9A9C-FDA2A035BB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C5AAA7-4D76-44DB-ADDD-717EAC120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C62363-1619-4F8D-BAD0-27F712AA411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D163F-B6FC-4BF6-BD7B-17772C554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21A138-D23B-4F19-9654-8EBA2EE73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3E73-E1D0-4FBC-AAEE-724BDBDA9D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2">
            <a:extLst>
              <a:ext uri="{FF2B5EF4-FFF2-40B4-BE49-F238E27FC236}">
                <a16:creationId xmlns:a16="http://schemas.microsoft.com/office/drawing/2014/main" id="{8E45325B-7F75-41BF-A8CA-C20C0D08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928813"/>
            <a:ext cx="4357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elementos básicos da salvação: graça, misericórdia e o pão espiritual são dados diariamente.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>
            <a:extLst>
              <a:ext uri="{FF2B5EF4-FFF2-40B4-BE49-F238E27FC236}">
                <a16:creationId xmlns:a16="http://schemas.microsoft.com/office/drawing/2014/main" id="{84EDB6B1-0DF1-4807-8A56-D965EDF3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764381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graça é dada cada dia para atender as necessidades daquele dia”.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MCP. Vol. 2 pág. 643.</a:t>
            </a:r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“No caminho do dever podeis estar certos de receber graça bastante para o vosso dia”.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Conselhos Sobre Educação, pág. 97.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796B538E-B6FB-44FF-9074-323A3868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785938"/>
            <a:ext cx="63579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“Filhos e Filhas de Deus, Sua graça é concedida diariamente, para a necessidade do dia”.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Filhos e Filhas de Deus, pág. 119.</a:t>
            </a:r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>
            <a:extLst>
              <a:ext uri="{FF2B5EF4-FFF2-40B4-BE49-F238E27FC236}">
                <a16:creationId xmlns:a16="http://schemas.microsoft.com/office/drawing/2014/main" id="{899CB93A-E86F-4D68-B8F6-1E840423C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500188"/>
            <a:ext cx="714375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“Nosso crescimento na graça, nossa felicidade, nossa utilidade - tudo depende de nossa união com Cristo. É pela comunhão com Ele, todo dia, toda hora - permanecendo nele,  que devemos crescer na graça”.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O Cuidado de Deus,  pág. 69.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>
            <a:extLst>
              <a:ext uri="{FF2B5EF4-FFF2-40B4-BE49-F238E27FC236}">
                <a16:creationId xmlns:a16="http://schemas.microsoft.com/office/drawing/2014/main" id="{01B45FCD-7F61-4F06-8A86-D49BB7273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43063"/>
            <a:ext cx="42148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“As misericórdias igualmente são concedidas a cada dia”. A Bíblia menciona que elas são renovadas a cada manhã.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Lam. 3:23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">
            <a:extLst>
              <a:ext uri="{FF2B5EF4-FFF2-40B4-BE49-F238E27FC236}">
                <a16:creationId xmlns:a16="http://schemas.microsoft.com/office/drawing/2014/main" id="{AD8A3061-BCC0-4305-BB73-A7F71D2F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000250"/>
            <a:ext cx="6143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“Necessitas da vida espiritual da Palavra de Deus renovada em ti, dia a dia.”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Olhando para o Alto, pág. 43.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>
            <a:extLst>
              <a:ext uri="{FF2B5EF4-FFF2-40B4-BE49-F238E27FC236}">
                <a16:creationId xmlns:a16="http://schemas.microsoft.com/office/drawing/2014/main" id="{FDCA68E5-631A-438C-8932-9A694C0F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857250"/>
            <a:ext cx="5072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vamos morrer? Não sabemos. Mas pode ser hoje? Sim, então hoje é dia de salvação.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>
            <a:extLst>
              <a:ext uri="{FF2B5EF4-FFF2-40B4-BE49-F238E27FC236}">
                <a16:creationId xmlns:a16="http://schemas.microsoft.com/office/drawing/2014/main" id="{94C67CC0-36E7-45FF-A20F-38AF1313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71563"/>
            <a:ext cx="4286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minha vida estará sendo analisada no juízo dos que amam a Deus (juízo pré-advento ou juízo investigativo)? Não sei? Pode ser hoje? Sim, então hoje é dia de salvação.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BBB597CB-28AF-402F-91E3-5F2D6E93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71500"/>
            <a:ext cx="5286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Jesus virá? Não sabemos nem o dia nem a hora. Pode ser hoje? Sim, então hoje é dia de salvação.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>
            <a:extLst>
              <a:ext uri="{FF2B5EF4-FFF2-40B4-BE49-F238E27FC236}">
                <a16:creationId xmlns:a16="http://schemas.microsoft.com/office/drawing/2014/main" id="{381E2E12-8D05-468E-94CF-2CDD2DAB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928813"/>
            <a:ext cx="6715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“Tudo com que temos que nos haver, é este dia de hoje. Hoje devemos ser fiéis ao nosso legado. Hoje devemos amar a Deus de todo o coração, e ao nosso próximo como a nós mesmos...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2">
            <a:extLst>
              <a:ext uri="{FF2B5EF4-FFF2-40B4-BE49-F238E27FC236}">
                <a16:creationId xmlns:a16="http://schemas.microsoft.com/office/drawing/2014/main" id="{6FECA1E0-4831-43F5-B4D8-BEDFC52C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428875"/>
            <a:ext cx="692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RECAPITULANDO...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2">
            <a:extLst>
              <a:ext uri="{FF2B5EF4-FFF2-40B4-BE49-F238E27FC236}">
                <a16:creationId xmlns:a16="http://schemas.microsoft.com/office/drawing/2014/main" id="{BED74B11-1B92-4992-988F-E680DBF3A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571625"/>
            <a:ext cx="6786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...Hoje é que nos cumpre resistir às tentações do inimigo, e pela graça de Cristo alcançar a vitória. Isto é vigiar e aguardar a vinda de Cristo. Devemos viver cada dia como se soubéssemos ser ele nosso último dia na Terra.”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O Cuidado de Deus, MM, 11 de março, 1995, pág. 69.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8FFE38-19D6-43FA-9AA1-45C2E819485F}"/>
              </a:ext>
            </a:extLst>
          </p:cNvPr>
          <p:cNvSpPr txBox="1"/>
          <p:nvPr/>
        </p:nvSpPr>
        <p:spPr>
          <a:xfrm>
            <a:off x="1357313" y="2571750"/>
            <a:ext cx="71437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2 – Segue exemplo do Supremo Pastor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>
            <a:extLst>
              <a:ext uri="{FF2B5EF4-FFF2-40B4-BE49-F238E27FC236}">
                <a16:creationId xmlns:a16="http://schemas.microsoft.com/office/drawing/2014/main" id="{6001B8AC-586E-4882-B566-7A4BEE34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571625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Jesus é nosso exemplo em tudo, mas especialmente Sua vida de comunhão com o Pai. Essa era a fonte de todo o Seu poder.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>
            <a:extLst>
              <a:ext uri="{FF2B5EF4-FFF2-40B4-BE49-F238E27FC236}">
                <a16:creationId xmlns:a16="http://schemas.microsoft.com/office/drawing/2014/main" id="{07ECC8BE-0A33-4D49-A27B-744E556D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50031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Na infância: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15EF8C22-71BE-40FC-B7B2-A8841E57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285875"/>
            <a:ext cx="5715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“Estudava a Palavra de Deus, e as horas de maior felicidade para Ele eram aquelas em que Se podia afastar do cenário de Seus labores e ir para o campo a meditar nos quietos vales, a entreter comunhão com Deus na encosta da montanha, ou entre as árvores da floresta...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>
            <a:extLst>
              <a:ext uri="{FF2B5EF4-FFF2-40B4-BE49-F238E27FC236}">
                <a16:creationId xmlns:a16="http://schemas.microsoft.com/office/drawing/2014/main" id="{7D064A38-2B62-4E7B-AEEC-3287EB54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500188"/>
            <a:ext cx="63579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...O alvorecer encontrava-O muitas vezes em algum lugar retirado, meditando, examinando as Escrituras, ou em oração. Com cânticos saudava a luz da manhã. Com hinos de gratidão alegrava Suas horas de labor, e levava a alegria celeste ao cansado e ao abatido.”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CBV – 52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C4BBA0C4-1C3B-4FF1-874D-ABB10673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7146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Durante o ministério: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>
            <a:extLst>
              <a:ext uri="{FF2B5EF4-FFF2-40B4-BE49-F238E27FC236}">
                <a16:creationId xmlns:a16="http://schemas.microsoft.com/office/drawing/2014/main" id="{67E7C63D-0942-4DDD-85DB-12864952F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785938"/>
            <a:ext cx="5857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dia todo atendia às multidões que iam ter com Ele e, ao anoitecer, ou bem cedo de manhã, retirava-Se para o santuário das montanhas em busca de comunhão com o Pai... ao voltar das horas de oração...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">
            <a:extLst>
              <a:ext uri="{FF2B5EF4-FFF2-40B4-BE49-F238E27FC236}">
                <a16:creationId xmlns:a16="http://schemas.microsoft.com/office/drawing/2014/main" id="{0AE4CB10-0CFE-45A4-B616-9D330BAE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1857375"/>
            <a:ext cx="6215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aspecto sereno do rosto, o vigor, a vida e o poder de que todo o Seu ser parecia possuído. Das horas passadas a sós com Deus Ele saía, manhã após manhã, para levar aos homens a luz do Céu.”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CBV – 56.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6698492F-B089-43D4-8718-18895EAF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143000"/>
            <a:ext cx="4500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Nas primeiras horas do novo dia, o Senhor O despertava de Seu repouso, e Sua alma e lábios eram ungidos de graça para que a pudesse transmitir a outros.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2">
            <a:extLst>
              <a:ext uri="{FF2B5EF4-FFF2-40B4-BE49-F238E27FC236}">
                <a16:creationId xmlns:a16="http://schemas.microsoft.com/office/drawing/2014/main" id="{C6A2EE9A-3A68-4986-BC2F-CB57C2A3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85875"/>
            <a:ext cx="4286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 santo de Deus sempre prioriza os valores eternos em detrimento dos temporais. Ele não discute: primeiro vem o reino de Deus. 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>
            <a:extLst>
              <a:ext uri="{FF2B5EF4-FFF2-40B4-BE49-F238E27FC236}">
                <a16:creationId xmlns:a16="http://schemas.microsoft.com/office/drawing/2014/main" id="{5E6675C1-1203-4C65-8FA6-86C006D4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00188"/>
            <a:ext cx="4000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base para um cristianismo autêntico está numa relação habitual íntima com Deus.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>
            <a:extLst>
              <a:ext uri="{FF2B5EF4-FFF2-40B4-BE49-F238E27FC236}">
                <a16:creationId xmlns:a16="http://schemas.microsoft.com/office/drawing/2014/main" id="{460CE951-4D22-4959-B2C8-B95EEA6A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46434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pessoa que anda cada dia com Deus, vê a vida na visão do Espírito Santo, na riqueza da graça e à luz da eternidade.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2">
            <a:extLst>
              <a:ext uri="{FF2B5EF4-FFF2-40B4-BE49-F238E27FC236}">
                <a16:creationId xmlns:a16="http://schemas.microsoft.com/office/drawing/2014/main" id="{9F4D5609-5E0F-4429-8703-FB2A073E2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357313"/>
            <a:ext cx="4857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segunda característica foi a que ele começa o dia na presença de Jesus e continua com Ele. Para ele, o Salvador é o divino e inseparável companheiro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>
            <a:extLst>
              <a:ext uri="{FF2B5EF4-FFF2-40B4-BE49-F238E27FC236}">
                <a16:creationId xmlns:a16="http://schemas.microsoft.com/office/drawing/2014/main" id="{93B48288-A29A-4016-A213-D8B176FD4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500188"/>
            <a:ext cx="4857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Outras duas características de um mordomo santo: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1- Vive cada dia à luz da eternidade;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2- Segue o exemplo do Supremo Pastor.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14AFC3-DB98-4928-B12C-51C72EE3D9B1}"/>
              </a:ext>
            </a:extLst>
          </p:cNvPr>
          <p:cNvSpPr txBox="1"/>
          <p:nvPr/>
        </p:nvSpPr>
        <p:spPr>
          <a:xfrm>
            <a:off x="1285875" y="2428875"/>
            <a:ext cx="71437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1 - Vive cada dia à luz da eternidade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3FD634F-FAA0-43B6-82D0-9BDF068ED448}"/>
              </a:ext>
            </a:extLst>
          </p:cNvPr>
          <p:cNvSpPr txBox="1"/>
          <p:nvPr/>
        </p:nvSpPr>
        <p:spPr>
          <a:xfrm>
            <a:off x="5357813" y="333375"/>
            <a:ext cx="3643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II Coríntios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6:2, 3</a:t>
            </a:r>
          </a:p>
        </p:txBody>
      </p:sp>
      <p:sp>
        <p:nvSpPr>
          <p:cNvPr id="7171" name="CaixaDeTexto 3">
            <a:extLst>
              <a:ext uri="{FF2B5EF4-FFF2-40B4-BE49-F238E27FC236}">
                <a16:creationId xmlns:a16="http://schemas.microsoft.com/office/drawing/2014/main" id="{0173FDA1-1A31-4F8B-8729-B396F27B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43125"/>
            <a:ext cx="59293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“Hoje é o dia da salvação... não dando nós nenhum motivo de escândalo em coisa alguma, para que o ministério não seja censurado”.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">
            <a:extLst>
              <a:ext uri="{FF2B5EF4-FFF2-40B4-BE49-F238E27FC236}">
                <a16:creationId xmlns:a16="http://schemas.microsoft.com/office/drawing/2014/main" id="{324D7068-280D-4087-A2B6-2EDB1717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214438"/>
            <a:ext cx="45005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salvação é somente por um dia. Deve ser renovada a cada manhã e não podemos deixar para outro horário. Nosso destino eterno está em jogo e em hipótese alguma o que é importante e urgente deve ser deixado para depois.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2">
            <a:extLst>
              <a:ext uri="{FF2B5EF4-FFF2-40B4-BE49-F238E27FC236}">
                <a16:creationId xmlns:a16="http://schemas.microsoft.com/office/drawing/2014/main" id="{0B5B0841-C954-4BE0-9D74-77D96D12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143000"/>
            <a:ext cx="6643687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“Consagrai-vos a Deus pela manhã; fazei disto vossa primeira tarefa... Esta é uma questão diária. Cada manhã consagrai-vos a Deus para esse dia. Submetei-Lhe todos os vossos planos, para que se executem ou deixem de se executar, conforme o indique a Sua providência.”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Caminho para Cristo, pág. 70.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926</Words>
  <Application>Microsoft Office PowerPoint</Application>
  <PresentationFormat>Apresentação na tela (4:3)</PresentationFormat>
  <Paragraphs>59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SM1501-1510</dc:title>
  <dc:subject>SM-SEMANA DE MORDOMIA 2010</dc:subject>
  <dc:creator>Pr. MARCELO AUGUSTO DE CARVALHO</dc:creator>
  <cp:keywords>www.4tons.com</cp:keywords>
  <dc:description>COMÉRCIO PROIBIDO. USO PESSOAL</dc:description>
  <cp:lastModifiedBy>Pr. Marcelo Carvalho</cp:lastModifiedBy>
  <cp:revision>2</cp:revision>
  <dcterms:created xsi:type="dcterms:W3CDTF">2009-06-30T14:16:30Z</dcterms:created>
  <dcterms:modified xsi:type="dcterms:W3CDTF">2019-10-21T12:47:06Z</dcterms:modified>
  <cp:category>SM-SEMANA DE MORDOMIA</cp:category>
</cp:coreProperties>
</file>