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D710C1E6-4C5C-4EE9-814A-7805174AEC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7A949D2-F04A-42D3-8DD3-119E4656AE7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90DB8CCC-965D-4232-AF09-6B61E78F0046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2B1FE88D-E741-46EA-81F3-B1CD3F9138E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E81625F5-8E85-46BC-B41E-53D1C5FBF1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9BB34C2-DC7F-4ECC-BFED-94010F75032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FDFEE41-8596-43D8-AC2B-C2B9509317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6CC38D-C8B2-4168-9EFB-345EA119E1B9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Imagem de Slide 1">
            <a:extLst>
              <a:ext uri="{FF2B5EF4-FFF2-40B4-BE49-F238E27FC236}">
                <a16:creationId xmlns:a16="http://schemas.microsoft.com/office/drawing/2014/main" id="{A5578FE2-3084-4851-B2D2-2939926B1A5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Espaço Reservado para Anotações 2">
            <a:extLst>
              <a:ext uri="{FF2B5EF4-FFF2-40B4-BE49-F238E27FC236}">
                <a16:creationId xmlns:a16="http://schemas.microsoft.com/office/drawing/2014/main" id="{175C4838-5395-4E9B-97AE-2FDB854A24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25604" name="Espaço Reservado para Número de Slide 3">
            <a:extLst>
              <a:ext uri="{FF2B5EF4-FFF2-40B4-BE49-F238E27FC236}">
                <a16:creationId xmlns:a16="http://schemas.microsoft.com/office/drawing/2014/main" id="{731516CC-39D1-47C8-902C-CDFCE5A258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193F877-AAA4-4342-85BE-CED1295D0977}" type="slidenum">
              <a:rPr lang="pt-BR" altLang="pt-BR"/>
              <a:pPr eaLnBrk="1" hangingPunct="1"/>
              <a:t>1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Imagem de Slide 1">
            <a:extLst>
              <a:ext uri="{FF2B5EF4-FFF2-40B4-BE49-F238E27FC236}">
                <a16:creationId xmlns:a16="http://schemas.microsoft.com/office/drawing/2014/main" id="{7E5DEC0B-4FC5-4280-A6E1-5882336BD91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Espaço Reservado para Anotações 2">
            <a:extLst>
              <a:ext uri="{FF2B5EF4-FFF2-40B4-BE49-F238E27FC236}">
                <a16:creationId xmlns:a16="http://schemas.microsoft.com/office/drawing/2014/main" id="{1E6230EB-4A28-4392-9330-5307E0A789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34820" name="Espaço Reservado para Número de Slide 3">
            <a:extLst>
              <a:ext uri="{FF2B5EF4-FFF2-40B4-BE49-F238E27FC236}">
                <a16:creationId xmlns:a16="http://schemas.microsoft.com/office/drawing/2014/main" id="{69F57403-028E-4BDA-B028-C6E5E5C162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FA1126C-8E9F-47C0-94AF-5BB392F4E26A}" type="slidenum">
              <a:rPr lang="pt-BR" altLang="pt-BR"/>
              <a:pPr eaLnBrk="1" hangingPunct="1"/>
              <a:t>10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ço Reservado para Imagem de Slide 1">
            <a:extLst>
              <a:ext uri="{FF2B5EF4-FFF2-40B4-BE49-F238E27FC236}">
                <a16:creationId xmlns:a16="http://schemas.microsoft.com/office/drawing/2014/main" id="{44BE27BC-975D-4FA0-81BC-FC64DFDB3AE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Espaço Reservado para Anotações 2">
            <a:extLst>
              <a:ext uri="{FF2B5EF4-FFF2-40B4-BE49-F238E27FC236}">
                <a16:creationId xmlns:a16="http://schemas.microsoft.com/office/drawing/2014/main" id="{31F860F6-F90A-40AA-8312-A512A4D3E36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35844" name="Espaço Reservado para Número de Slide 3">
            <a:extLst>
              <a:ext uri="{FF2B5EF4-FFF2-40B4-BE49-F238E27FC236}">
                <a16:creationId xmlns:a16="http://schemas.microsoft.com/office/drawing/2014/main" id="{86504D53-FEB0-489E-BA4F-2011AD89F0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07BFB99-71BF-48DF-BD75-5A0DE54BA54E}" type="slidenum">
              <a:rPr lang="pt-BR" altLang="pt-BR"/>
              <a:pPr eaLnBrk="1" hangingPunct="1"/>
              <a:t>11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ço Reservado para Imagem de Slide 1">
            <a:extLst>
              <a:ext uri="{FF2B5EF4-FFF2-40B4-BE49-F238E27FC236}">
                <a16:creationId xmlns:a16="http://schemas.microsoft.com/office/drawing/2014/main" id="{D7A7BDB4-1094-4DCD-A9A5-A3523349BC6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Espaço Reservado para Anotações 2">
            <a:extLst>
              <a:ext uri="{FF2B5EF4-FFF2-40B4-BE49-F238E27FC236}">
                <a16:creationId xmlns:a16="http://schemas.microsoft.com/office/drawing/2014/main" id="{C5CB4AAC-7FD3-4213-8978-FB52A24636D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36868" name="Espaço Reservado para Número de Slide 3">
            <a:extLst>
              <a:ext uri="{FF2B5EF4-FFF2-40B4-BE49-F238E27FC236}">
                <a16:creationId xmlns:a16="http://schemas.microsoft.com/office/drawing/2014/main" id="{D435A02F-7291-4F00-BE7F-D8A7F9AF1D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667F08D-2574-49AF-AAA8-27DA52F22D2F}" type="slidenum">
              <a:rPr lang="pt-BR" altLang="pt-BR"/>
              <a:pPr eaLnBrk="1" hangingPunct="1"/>
              <a:t>12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ço Reservado para Imagem de Slide 1">
            <a:extLst>
              <a:ext uri="{FF2B5EF4-FFF2-40B4-BE49-F238E27FC236}">
                <a16:creationId xmlns:a16="http://schemas.microsoft.com/office/drawing/2014/main" id="{5574D661-DF2F-4122-A534-BAE3225C343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Espaço Reservado para Anotações 2">
            <a:extLst>
              <a:ext uri="{FF2B5EF4-FFF2-40B4-BE49-F238E27FC236}">
                <a16:creationId xmlns:a16="http://schemas.microsoft.com/office/drawing/2014/main" id="{0D2D4276-8E52-4FB3-9A1B-3C4BC78628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37892" name="Espaço Reservado para Número de Slide 3">
            <a:extLst>
              <a:ext uri="{FF2B5EF4-FFF2-40B4-BE49-F238E27FC236}">
                <a16:creationId xmlns:a16="http://schemas.microsoft.com/office/drawing/2014/main" id="{F8A429C3-71F8-408B-A856-E62AABCD6A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9282AE4-657E-41B4-B4EF-EE64C6556AFB}" type="slidenum">
              <a:rPr lang="pt-BR" altLang="pt-BR"/>
              <a:pPr eaLnBrk="1" hangingPunct="1"/>
              <a:t>13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Imagem de Slide 1">
            <a:extLst>
              <a:ext uri="{FF2B5EF4-FFF2-40B4-BE49-F238E27FC236}">
                <a16:creationId xmlns:a16="http://schemas.microsoft.com/office/drawing/2014/main" id="{D66690F7-0382-4CB9-8E23-78C74EBEB88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Espaço Reservado para Anotações 2">
            <a:extLst>
              <a:ext uri="{FF2B5EF4-FFF2-40B4-BE49-F238E27FC236}">
                <a16:creationId xmlns:a16="http://schemas.microsoft.com/office/drawing/2014/main" id="{12518511-8B80-4EBA-956F-FBC770EF8A7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38916" name="Espaço Reservado para Número de Slide 3">
            <a:extLst>
              <a:ext uri="{FF2B5EF4-FFF2-40B4-BE49-F238E27FC236}">
                <a16:creationId xmlns:a16="http://schemas.microsoft.com/office/drawing/2014/main" id="{00D539BF-B8A8-47DD-88E7-D4925758B4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E447D8-8662-420E-890C-2EBFEF9DAD75}" type="slidenum">
              <a:rPr lang="pt-BR" altLang="pt-BR"/>
              <a:pPr eaLnBrk="1" hangingPunct="1"/>
              <a:t>14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ço Reservado para Imagem de Slide 1">
            <a:extLst>
              <a:ext uri="{FF2B5EF4-FFF2-40B4-BE49-F238E27FC236}">
                <a16:creationId xmlns:a16="http://schemas.microsoft.com/office/drawing/2014/main" id="{2FC2EBD7-DE50-4190-93DB-067B5AC6AA9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Espaço Reservado para Anotações 2">
            <a:extLst>
              <a:ext uri="{FF2B5EF4-FFF2-40B4-BE49-F238E27FC236}">
                <a16:creationId xmlns:a16="http://schemas.microsoft.com/office/drawing/2014/main" id="{A6FA3CA9-3D69-42E4-AA72-0614891831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39940" name="Espaço Reservado para Número de Slide 3">
            <a:extLst>
              <a:ext uri="{FF2B5EF4-FFF2-40B4-BE49-F238E27FC236}">
                <a16:creationId xmlns:a16="http://schemas.microsoft.com/office/drawing/2014/main" id="{0FEEFB4E-B2AD-43F0-9672-D7D146FAE9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997BF16-F7B7-4998-9B85-B3F162AAC5D6}" type="slidenum">
              <a:rPr lang="pt-BR" altLang="pt-BR"/>
              <a:pPr eaLnBrk="1" hangingPunct="1"/>
              <a:t>15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ço Reservado para Imagem de Slide 1">
            <a:extLst>
              <a:ext uri="{FF2B5EF4-FFF2-40B4-BE49-F238E27FC236}">
                <a16:creationId xmlns:a16="http://schemas.microsoft.com/office/drawing/2014/main" id="{DAD61D17-C5BA-499B-B56F-81F990C3C60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Espaço Reservado para Anotações 2">
            <a:extLst>
              <a:ext uri="{FF2B5EF4-FFF2-40B4-BE49-F238E27FC236}">
                <a16:creationId xmlns:a16="http://schemas.microsoft.com/office/drawing/2014/main" id="{21EA3490-0A0A-4C0E-B708-C1F777B235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40964" name="Espaço Reservado para Número de Slide 3">
            <a:extLst>
              <a:ext uri="{FF2B5EF4-FFF2-40B4-BE49-F238E27FC236}">
                <a16:creationId xmlns:a16="http://schemas.microsoft.com/office/drawing/2014/main" id="{8BA0DA0B-ADED-4D54-9C4C-AD814F94D4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A8B180-C567-4895-9CC5-72D8BA5F2F14}" type="slidenum">
              <a:rPr lang="pt-BR" altLang="pt-BR"/>
              <a:pPr eaLnBrk="1" hangingPunct="1"/>
              <a:t>16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ço Reservado para Imagem de Slide 1">
            <a:extLst>
              <a:ext uri="{FF2B5EF4-FFF2-40B4-BE49-F238E27FC236}">
                <a16:creationId xmlns:a16="http://schemas.microsoft.com/office/drawing/2014/main" id="{3B61FE6E-5DB6-48C2-82A0-968E280C884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Espaço Reservado para Anotações 2">
            <a:extLst>
              <a:ext uri="{FF2B5EF4-FFF2-40B4-BE49-F238E27FC236}">
                <a16:creationId xmlns:a16="http://schemas.microsoft.com/office/drawing/2014/main" id="{E19BA4C7-72CB-4BA2-B33C-65AA35F7905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41988" name="Espaço Reservado para Número de Slide 3">
            <a:extLst>
              <a:ext uri="{FF2B5EF4-FFF2-40B4-BE49-F238E27FC236}">
                <a16:creationId xmlns:a16="http://schemas.microsoft.com/office/drawing/2014/main" id="{63B36454-5C06-4C7E-BC00-595E583CF7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471BC8D-1199-49CE-81AB-D9C4991D8D29}" type="slidenum">
              <a:rPr lang="pt-BR" altLang="pt-BR"/>
              <a:pPr eaLnBrk="1" hangingPunct="1"/>
              <a:t>17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ço Reservado para Imagem de Slide 1">
            <a:extLst>
              <a:ext uri="{FF2B5EF4-FFF2-40B4-BE49-F238E27FC236}">
                <a16:creationId xmlns:a16="http://schemas.microsoft.com/office/drawing/2014/main" id="{2961A874-8096-4549-9D4A-D03163CEF1F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Espaço Reservado para Anotações 2">
            <a:extLst>
              <a:ext uri="{FF2B5EF4-FFF2-40B4-BE49-F238E27FC236}">
                <a16:creationId xmlns:a16="http://schemas.microsoft.com/office/drawing/2014/main" id="{FA150B18-3505-43D4-8A5D-64E019D3D5F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43012" name="Espaço Reservado para Número de Slide 3">
            <a:extLst>
              <a:ext uri="{FF2B5EF4-FFF2-40B4-BE49-F238E27FC236}">
                <a16:creationId xmlns:a16="http://schemas.microsoft.com/office/drawing/2014/main" id="{EB4A5D97-73F0-4FAA-96FE-7C28D77DC9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DBE6DEE-80B9-4AA7-AA18-EEE4693FAA1D}" type="slidenum">
              <a:rPr lang="pt-BR" altLang="pt-BR"/>
              <a:pPr eaLnBrk="1" hangingPunct="1"/>
              <a:t>18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ço Reservado para Imagem de Slide 1">
            <a:extLst>
              <a:ext uri="{FF2B5EF4-FFF2-40B4-BE49-F238E27FC236}">
                <a16:creationId xmlns:a16="http://schemas.microsoft.com/office/drawing/2014/main" id="{45544714-1311-4D4D-A903-BE96188D9E6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Espaço Reservado para Anotações 2">
            <a:extLst>
              <a:ext uri="{FF2B5EF4-FFF2-40B4-BE49-F238E27FC236}">
                <a16:creationId xmlns:a16="http://schemas.microsoft.com/office/drawing/2014/main" id="{347E18B9-9EBF-4F17-90A9-8A064D70BD5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44036" name="Espaço Reservado para Número de Slide 3">
            <a:extLst>
              <a:ext uri="{FF2B5EF4-FFF2-40B4-BE49-F238E27FC236}">
                <a16:creationId xmlns:a16="http://schemas.microsoft.com/office/drawing/2014/main" id="{68161E91-3430-4298-A808-2540899590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C0EF1DC-5590-4A4F-90BA-3863F10EC16F}" type="slidenum">
              <a:rPr lang="pt-BR" altLang="pt-BR"/>
              <a:pPr eaLnBrk="1" hangingPunct="1"/>
              <a:t>19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Imagem de Slide 1">
            <a:extLst>
              <a:ext uri="{FF2B5EF4-FFF2-40B4-BE49-F238E27FC236}">
                <a16:creationId xmlns:a16="http://schemas.microsoft.com/office/drawing/2014/main" id="{4E31EA71-D06E-4DC4-B901-DF35F4673AD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Espaço Reservado para Anotações 2">
            <a:extLst>
              <a:ext uri="{FF2B5EF4-FFF2-40B4-BE49-F238E27FC236}">
                <a16:creationId xmlns:a16="http://schemas.microsoft.com/office/drawing/2014/main" id="{9713D48B-261E-4497-BE1A-9C96A25C88F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26628" name="Espaço Reservado para Número de Slide 3">
            <a:extLst>
              <a:ext uri="{FF2B5EF4-FFF2-40B4-BE49-F238E27FC236}">
                <a16:creationId xmlns:a16="http://schemas.microsoft.com/office/drawing/2014/main" id="{72E4D5E4-A7FB-4F98-BF6B-2E01535EF3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8AC69F4-B345-4615-A13D-997E19F29447}" type="slidenum">
              <a:rPr lang="pt-BR" altLang="pt-BR"/>
              <a:pPr eaLnBrk="1" hangingPunct="1"/>
              <a:t>2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ço Reservado para Imagem de Slide 1">
            <a:extLst>
              <a:ext uri="{FF2B5EF4-FFF2-40B4-BE49-F238E27FC236}">
                <a16:creationId xmlns:a16="http://schemas.microsoft.com/office/drawing/2014/main" id="{7C4FE304-7055-46C3-97E7-455AB03FA8E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Espaço Reservado para Anotações 2">
            <a:extLst>
              <a:ext uri="{FF2B5EF4-FFF2-40B4-BE49-F238E27FC236}">
                <a16:creationId xmlns:a16="http://schemas.microsoft.com/office/drawing/2014/main" id="{1801B71F-2EA0-49D5-8531-7EF9001277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45060" name="Espaço Reservado para Número de Slide 3">
            <a:extLst>
              <a:ext uri="{FF2B5EF4-FFF2-40B4-BE49-F238E27FC236}">
                <a16:creationId xmlns:a16="http://schemas.microsoft.com/office/drawing/2014/main" id="{335F6F28-4901-457F-9E9C-45D22BDEE9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BDDA3F8-B13B-40B9-99A1-A24331528AC1}" type="slidenum">
              <a:rPr lang="pt-BR" altLang="pt-BR"/>
              <a:pPr eaLnBrk="1" hangingPunct="1"/>
              <a:t>20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ço Reservado para Imagem de Slide 1">
            <a:extLst>
              <a:ext uri="{FF2B5EF4-FFF2-40B4-BE49-F238E27FC236}">
                <a16:creationId xmlns:a16="http://schemas.microsoft.com/office/drawing/2014/main" id="{C0F5D053-7A7F-4EB6-832D-9E42951C03E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Espaço Reservado para Anotações 2">
            <a:extLst>
              <a:ext uri="{FF2B5EF4-FFF2-40B4-BE49-F238E27FC236}">
                <a16:creationId xmlns:a16="http://schemas.microsoft.com/office/drawing/2014/main" id="{B2FA48E7-331F-4A3F-AED6-F39D277AABC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46084" name="Espaço Reservado para Número de Slide 3">
            <a:extLst>
              <a:ext uri="{FF2B5EF4-FFF2-40B4-BE49-F238E27FC236}">
                <a16:creationId xmlns:a16="http://schemas.microsoft.com/office/drawing/2014/main" id="{786FF4B0-7769-4E92-BD36-66DEA6C6D1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BBEB243-7B99-4BFC-9206-69881BD0BF20}" type="slidenum">
              <a:rPr lang="pt-BR" altLang="pt-BR"/>
              <a:pPr eaLnBrk="1" hangingPunct="1"/>
              <a:t>21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ço Reservado para Imagem de Slide 1">
            <a:extLst>
              <a:ext uri="{FF2B5EF4-FFF2-40B4-BE49-F238E27FC236}">
                <a16:creationId xmlns:a16="http://schemas.microsoft.com/office/drawing/2014/main" id="{B4CD1408-07B9-444F-8204-2A734C34917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Espaço Reservado para Anotações 2">
            <a:extLst>
              <a:ext uri="{FF2B5EF4-FFF2-40B4-BE49-F238E27FC236}">
                <a16:creationId xmlns:a16="http://schemas.microsoft.com/office/drawing/2014/main" id="{D816D8C6-C0FF-4F30-BC95-4E299DD38ED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47108" name="Espaço Reservado para Número de Slide 3">
            <a:extLst>
              <a:ext uri="{FF2B5EF4-FFF2-40B4-BE49-F238E27FC236}">
                <a16:creationId xmlns:a16="http://schemas.microsoft.com/office/drawing/2014/main" id="{0FECAC76-F3D4-486B-B27F-A7CB4F4B4F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1370B3C-49D0-4888-84DD-C35EB1B425E8}" type="slidenum">
              <a:rPr lang="pt-BR" altLang="pt-BR"/>
              <a:pPr eaLnBrk="1" hangingPunct="1"/>
              <a:t>22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Imagem de Slide 1">
            <a:extLst>
              <a:ext uri="{FF2B5EF4-FFF2-40B4-BE49-F238E27FC236}">
                <a16:creationId xmlns:a16="http://schemas.microsoft.com/office/drawing/2014/main" id="{1DCA8DCF-1723-4E05-97DC-947B000C0E2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Espaço Reservado para Anotações 2">
            <a:extLst>
              <a:ext uri="{FF2B5EF4-FFF2-40B4-BE49-F238E27FC236}">
                <a16:creationId xmlns:a16="http://schemas.microsoft.com/office/drawing/2014/main" id="{21F7EADF-5FB2-41C1-9152-74A790F5CC1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48132" name="Espaço Reservado para Número de Slide 3">
            <a:extLst>
              <a:ext uri="{FF2B5EF4-FFF2-40B4-BE49-F238E27FC236}">
                <a16:creationId xmlns:a16="http://schemas.microsoft.com/office/drawing/2014/main" id="{DBE0C6C2-F211-4C8D-9B83-557DFE7294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540DBC8-51E0-4F85-921D-6FC9F084CE55}" type="slidenum">
              <a:rPr lang="pt-BR" altLang="pt-BR"/>
              <a:pPr eaLnBrk="1" hangingPunct="1"/>
              <a:t>23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ço Reservado para Imagem de Slide 1">
            <a:extLst>
              <a:ext uri="{FF2B5EF4-FFF2-40B4-BE49-F238E27FC236}">
                <a16:creationId xmlns:a16="http://schemas.microsoft.com/office/drawing/2014/main" id="{8794B7B9-980A-4094-BBDC-BB5611D095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Espaço Reservado para Anotações 2">
            <a:extLst>
              <a:ext uri="{FF2B5EF4-FFF2-40B4-BE49-F238E27FC236}">
                <a16:creationId xmlns:a16="http://schemas.microsoft.com/office/drawing/2014/main" id="{477B91B3-3242-474A-92E9-596949A48F2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27652" name="Espaço Reservado para Número de Slide 3">
            <a:extLst>
              <a:ext uri="{FF2B5EF4-FFF2-40B4-BE49-F238E27FC236}">
                <a16:creationId xmlns:a16="http://schemas.microsoft.com/office/drawing/2014/main" id="{DACADF89-E344-443F-85BD-6505EB7D64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9C7CF77-CC93-4D78-8AC8-15D79241BB08}" type="slidenum">
              <a:rPr lang="pt-BR" altLang="pt-BR"/>
              <a:pPr eaLnBrk="1" hangingPunct="1"/>
              <a:t>3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Imagem de Slide 1">
            <a:extLst>
              <a:ext uri="{FF2B5EF4-FFF2-40B4-BE49-F238E27FC236}">
                <a16:creationId xmlns:a16="http://schemas.microsoft.com/office/drawing/2014/main" id="{43A1BE5F-074A-4E94-8EA1-030F76A46BE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Espaço Reservado para Anotações 2">
            <a:extLst>
              <a:ext uri="{FF2B5EF4-FFF2-40B4-BE49-F238E27FC236}">
                <a16:creationId xmlns:a16="http://schemas.microsoft.com/office/drawing/2014/main" id="{8F31166C-30A4-467E-9551-C0CC324B8B8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28676" name="Espaço Reservado para Número de Slide 3">
            <a:extLst>
              <a:ext uri="{FF2B5EF4-FFF2-40B4-BE49-F238E27FC236}">
                <a16:creationId xmlns:a16="http://schemas.microsoft.com/office/drawing/2014/main" id="{3D8280CC-DAD2-46ED-9513-69BE3F4310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F720DCC-7D6D-4E6C-9BC5-95B84E5D827B}" type="slidenum">
              <a:rPr lang="pt-BR" altLang="pt-BR"/>
              <a:pPr eaLnBrk="1" hangingPunct="1"/>
              <a:t>4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Imagem de Slide 1">
            <a:extLst>
              <a:ext uri="{FF2B5EF4-FFF2-40B4-BE49-F238E27FC236}">
                <a16:creationId xmlns:a16="http://schemas.microsoft.com/office/drawing/2014/main" id="{DDABD9D7-10B3-4C26-8DC2-4E267E8663F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Espaço Reservado para Anotações 2">
            <a:extLst>
              <a:ext uri="{FF2B5EF4-FFF2-40B4-BE49-F238E27FC236}">
                <a16:creationId xmlns:a16="http://schemas.microsoft.com/office/drawing/2014/main" id="{95670835-7BC0-4309-9201-9E0BB9C73B8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29700" name="Espaço Reservado para Número de Slide 3">
            <a:extLst>
              <a:ext uri="{FF2B5EF4-FFF2-40B4-BE49-F238E27FC236}">
                <a16:creationId xmlns:a16="http://schemas.microsoft.com/office/drawing/2014/main" id="{2D51D43F-09CD-4C9A-A667-E22748E3FB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3935276-95F9-46E5-A54D-2C1B5476E4D2}" type="slidenum">
              <a:rPr lang="pt-BR" altLang="pt-BR"/>
              <a:pPr eaLnBrk="1" hangingPunct="1"/>
              <a:t>5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Imagem de Slide 1">
            <a:extLst>
              <a:ext uri="{FF2B5EF4-FFF2-40B4-BE49-F238E27FC236}">
                <a16:creationId xmlns:a16="http://schemas.microsoft.com/office/drawing/2014/main" id="{B03E7013-2562-49A8-BD36-288065C13EF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Espaço Reservado para Anotações 2">
            <a:extLst>
              <a:ext uri="{FF2B5EF4-FFF2-40B4-BE49-F238E27FC236}">
                <a16:creationId xmlns:a16="http://schemas.microsoft.com/office/drawing/2014/main" id="{D04E612E-BFBB-4435-88B8-E87BAB0C393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30724" name="Espaço Reservado para Número de Slide 3">
            <a:extLst>
              <a:ext uri="{FF2B5EF4-FFF2-40B4-BE49-F238E27FC236}">
                <a16:creationId xmlns:a16="http://schemas.microsoft.com/office/drawing/2014/main" id="{C6EAECC4-E086-44AF-B7EE-27DF12B1B8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FABEC86-771A-4B5D-AE3F-3666FFA94674}" type="slidenum">
              <a:rPr lang="pt-BR" altLang="pt-BR"/>
              <a:pPr eaLnBrk="1" hangingPunct="1"/>
              <a:t>6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ço Reservado para Imagem de Slide 1">
            <a:extLst>
              <a:ext uri="{FF2B5EF4-FFF2-40B4-BE49-F238E27FC236}">
                <a16:creationId xmlns:a16="http://schemas.microsoft.com/office/drawing/2014/main" id="{9EB43768-AD01-4F21-AF98-C1FFCFA87B5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Espaço Reservado para Anotações 2">
            <a:extLst>
              <a:ext uri="{FF2B5EF4-FFF2-40B4-BE49-F238E27FC236}">
                <a16:creationId xmlns:a16="http://schemas.microsoft.com/office/drawing/2014/main" id="{A29276DB-FE2A-423B-BF3D-2CF825790D2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31748" name="Espaço Reservado para Número de Slide 3">
            <a:extLst>
              <a:ext uri="{FF2B5EF4-FFF2-40B4-BE49-F238E27FC236}">
                <a16:creationId xmlns:a16="http://schemas.microsoft.com/office/drawing/2014/main" id="{6D5B3E99-5C8C-413B-A67E-72E035443E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D5F4FCD-113E-4D34-9586-74C7CF9CC040}" type="slidenum">
              <a:rPr lang="pt-BR" altLang="pt-BR"/>
              <a:pPr eaLnBrk="1" hangingPunct="1"/>
              <a:t>7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ço Reservado para Imagem de Slide 1">
            <a:extLst>
              <a:ext uri="{FF2B5EF4-FFF2-40B4-BE49-F238E27FC236}">
                <a16:creationId xmlns:a16="http://schemas.microsoft.com/office/drawing/2014/main" id="{4D733021-C1DD-4F18-92DA-178C8010F8A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Espaço Reservado para Anotações 2">
            <a:extLst>
              <a:ext uri="{FF2B5EF4-FFF2-40B4-BE49-F238E27FC236}">
                <a16:creationId xmlns:a16="http://schemas.microsoft.com/office/drawing/2014/main" id="{B385608B-44BF-46F5-AC98-29137AAD935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32772" name="Espaço Reservado para Número de Slide 3">
            <a:extLst>
              <a:ext uri="{FF2B5EF4-FFF2-40B4-BE49-F238E27FC236}">
                <a16:creationId xmlns:a16="http://schemas.microsoft.com/office/drawing/2014/main" id="{B13771F3-CE07-4834-86FA-E47AFB2B34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3C0D3D1-3060-4A66-84B3-8B5C1B16376A}" type="slidenum">
              <a:rPr lang="pt-BR" altLang="pt-BR"/>
              <a:pPr eaLnBrk="1" hangingPunct="1"/>
              <a:t>8</a:t>
            </a:fld>
            <a:endParaRPr lang="pt-BR" alt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ço Reservado para Imagem de Slide 1">
            <a:extLst>
              <a:ext uri="{FF2B5EF4-FFF2-40B4-BE49-F238E27FC236}">
                <a16:creationId xmlns:a16="http://schemas.microsoft.com/office/drawing/2014/main" id="{CE6E4039-CF20-48D2-A27D-72ADC25B42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Espaço Reservado para Anotações 2">
            <a:extLst>
              <a:ext uri="{FF2B5EF4-FFF2-40B4-BE49-F238E27FC236}">
                <a16:creationId xmlns:a16="http://schemas.microsoft.com/office/drawing/2014/main" id="{138C427C-817F-4EA3-AB52-F76F30AC7BB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BR" altLang="pt-BR"/>
          </a:p>
        </p:txBody>
      </p:sp>
      <p:sp>
        <p:nvSpPr>
          <p:cNvPr id="33796" name="Espaço Reservado para Número de Slide 3">
            <a:extLst>
              <a:ext uri="{FF2B5EF4-FFF2-40B4-BE49-F238E27FC236}">
                <a16:creationId xmlns:a16="http://schemas.microsoft.com/office/drawing/2014/main" id="{B1724DFE-56D3-41D9-9DF0-E45A7EDD65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DCA7691-5BFF-43F1-A442-9D97C2CC5982}" type="slidenum">
              <a:rPr lang="pt-BR" altLang="pt-BR"/>
              <a:pPr eaLnBrk="1" hangingPunct="1"/>
              <a:t>9</a:t>
            </a:fld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9AD80B1-CCFE-4551-BBB0-7DCB6462C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6D78C-3FF0-4445-9833-5401004C66B2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111BEE-8272-4D6B-9B28-5580A2EFC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F836C1C-D906-4E61-ABEA-6AFEE46CE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7473D6-1E0F-4EFE-9D94-5C6F7D22C4F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50629762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2F6C5CA-A738-4D5B-AB0B-270E1AC01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468FC-CEE6-4E56-AB15-14311AA74B15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0C58463-5A3A-4DA4-8816-C7B499CC8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0020AAE-0DB9-45F3-BBA8-82ED791BA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9C62E-5ECD-45DE-AAFF-A276288FAF8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47245265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8B4F1D8-9D72-4D2F-B549-E07DBC7A9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337BD-D5E6-48A8-B9FF-747C118554D4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6A124D7-8C68-4D83-B51D-AC4F74A01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06A1737-3A7D-4B16-8083-A6ED13B69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12811-949D-44E0-A49C-9161A5A4CA8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21571948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7F98980-9396-4140-81C1-D332BE560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D2DDB-6320-4541-BCE1-73C8802A8E2F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D65DBA6-4E29-425C-B932-3D215D4E7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6CEA60F-7A5C-4A94-A53D-3C8DF491C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8CBB6C-9062-4D16-8485-139DE49B3A6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75307786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BB44FD6-5D8D-43ED-8885-603C7F71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1135F-8A59-4C2C-AD99-2E445E5F5AC7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27E3B6-F7A5-4905-93A0-5BBBB2744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07A5172-50F7-4CF3-998D-CAFAC39FA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52D74C-0C1C-4A61-AC72-13C6A3FC9D2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31300834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B738B46B-8EF3-4F4D-8383-8F662857E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88A3C-8C64-4E48-A99B-44784CC6463C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2BA5FF49-F493-4A58-8AC4-AA12C619C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8984BEEE-6DF0-4786-AC12-9AB031288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AC86A1-06E1-4A71-A392-4A7AE8449BB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02641045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>
            <a:extLst>
              <a:ext uri="{FF2B5EF4-FFF2-40B4-BE49-F238E27FC236}">
                <a16:creationId xmlns:a16="http://schemas.microsoft.com/office/drawing/2014/main" id="{6DD824EC-F0CA-4EA2-A9CF-F09BE268B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594C9-4C55-4DDC-A600-52C2E3818726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50117CF3-D999-4BAB-9C50-3C7C1F5F8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>
            <a:extLst>
              <a:ext uri="{FF2B5EF4-FFF2-40B4-BE49-F238E27FC236}">
                <a16:creationId xmlns:a16="http://schemas.microsoft.com/office/drawing/2014/main" id="{9AAC36F8-B2B7-4217-B574-8F166FF78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B51E05-41CD-4A42-82C0-DADB08AF079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14589123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>
            <a:extLst>
              <a:ext uri="{FF2B5EF4-FFF2-40B4-BE49-F238E27FC236}">
                <a16:creationId xmlns:a16="http://schemas.microsoft.com/office/drawing/2014/main" id="{B7C8BAD1-18AD-4260-BC2E-ED55F05FA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94DD9-0F31-4C14-8203-663E81799CD4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8D4A7E8E-C8D1-4F7B-BF18-84AB18173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>
            <a:extLst>
              <a:ext uri="{FF2B5EF4-FFF2-40B4-BE49-F238E27FC236}">
                <a16:creationId xmlns:a16="http://schemas.microsoft.com/office/drawing/2014/main" id="{78347557-73C9-4D5C-8972-90C83681D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9191B-C5EC-4210-BAE1-C19C7FC8F46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59988000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>
            <a:extLst>
              <a:ext uri="{FF2B5EF4-FFF2-40B4-BE49-F238E27FC236}">
                <a16:creationId xmlns:a16="http://schemas.microsoft.com/office/drawing/2014/main" id="{462DC24D-69EF-44D7-9D32-D1FD61E6C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F1DB2-9FD8-424E-A4A4-E352A83444E6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3" name="Espaço Reservado para Rodapé 4">
            <a:extLst>
              <a:ext uri="{FF2B5EF4-FFF2-40B4-BE49-F238E27FC236}">
                <a16:creationId xmlns:a16="http://schemas.microsoft.com/office/drawing/2014/main" id="{B96B9245-BB43-44F0-9ECD-99378C7DA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>
            <a:extLst>
              <a:ext uri="{FF2B5EF4-FFF2-40B4-BE49-F238E27FC236}">
                <a16:creationId xmlns:a16="http://schemas.microsoft.com/office/drawing/2014/main" id="{34435552-F1A8-412E-8637-1EE2AFD4C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1917EE-93FA-474A-8F13-C00C4942B10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71946296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9D86F580-4199-4492-B3FC-B9D7540EA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EC6C2-7469-4127-BC24-6258C29BF2A9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8B477C82-0959-4992-BC05-98DA27675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1269C10D-6CB7-4546-BF3A-80C9A4271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F31127-0964-4B01-BEC6-974AD502687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07316337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3C19394E-1D83-4233-8334-4990E3385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E45D4-E726-48AC-A805-35DA0E0AA38D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174F5765-A92F-4B0E-BA33-CC0997EBA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54471BDF-7044-42CF-8B29-E5405525A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DCDC9A-B1EE-43AA-B157-937EFF07376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72040949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>
            <a:extLst>
              <a:ext uri="{FF2B5EF4-FFF2-40B4-BE49-F238E27FC236}">
                <a16:creationId xmlns:a16="http://schemas.microsoft.com/office/drawing/2014/main" id="{0E61E8F8-876A-41E3-AD34-5786DDCED68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Espaço Reservado para Texto 2">
            <a:extLst>
              <a:ext uri="{FF2B5EF4-FFF2-40B4-BE49-F238E27FC236}">
                <a16:creationId xmlns:a16="http://schemas.microsoft.com/office/drawing/2014/main" id="{6D2D732C-0813-4F0E-BB5A-AD4918D4519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96016A7-A909-474D-A712-C15DDD3403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82CC52-9EE6-4779-9051-4FC045CC9167}" type="datetimeFigureOut">
              <a:rPr lang="pt-BR"/>
              <a:pPr>
                <a:defRPr/>
              </a:pPr>
              <a:t>21/10/2019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DAB537-E05E-4C88-81B9-4FD8081F3F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2C4AF18-4791-49C7-98B8-4D76324013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892D8C22-8B50-419E-8BE1-CE5A875AB0DF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aixaDeTexto 2">
            <a:extLst>
              <a:ext uri="{FF2B5EF4-FFF2-40B4-BE49-F238E27FC236}">
                <a16:creationId xmlns:a16="http://schemas.microsoft.com/office/drawing/2014/main" id="{77084C81-3DF0-4034-A9FE-42AE237D4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4875" y="1500188"/>
            <a:ext cx="3714750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A devolução ao Senhor dos dízimos e das ofertas implica em compromisso com o crescimento do reino de Deus, a fim de que possamos apressar a vinda de Cristo.</a:t>
            </a:r>
          </a:p>
        </p:txBody>
      </p:sp>
    </p:spTree>
  </p:cSld>
  <p:clrMapOvr>
    <a:masterClrMapping/>
  </p:clrMapOvr>
  <p:transition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CE1B0886-0ED7-4CEF-B77F-C0B33C6F8568}"/>
              </a:ext>
            </a:extLst>
          </p:cNvPr>
          <p:cNvSpPr txBox="1"/>
          <p:nvPr/>
        </p:nvSpPr>
        <p:spPr>
          <a:xfrm>
            <a:off x="1214438" y="2000250"/>
            <a:ext cx="7143750" cy="280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400" cap="all" dirty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  <a:t>2 – Dimensão escatológica dos dízimos e das ofertas</a:t>
            </a:r>
          </a:p>
        </p:txBody>
      </p:sp>
    </p:spTree>
  </p:cSld>
  <p:clrMapOvr>
    <a:masterClrMapping/>
  </p:clrMapOvr>
  <p:transition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65C126C-014F-4913-A72F-78BB96D7C103}"/>
              </a:ext>
            </a:extLst>
          </p:cNvPr>
          <p:cNvSpPr txBox="1"/>
          <p:nvPr/>
        </p:nvSpPr>
        <p:spPr>
          <a:xfrm>
            <a:off x="5143500" y="285750"/>
            <a:ext cx="385762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cap="all" dirty="0">
                <a:solidFill>
                  <a:srgbClr val="FFFF00"/>
                </a:solidFill>
                <a:cs typeface="Arial" pitchFamily="34" charset="0"/>
              </a:rPr>
              <a:t>Mateus</a:t>
            </a:r>
            <a:r>
              <a:rPr lang="pt-BR" sz="2800" b="1" dirty="0">
                <a:solidFill>
                  <a:srgbClr val="FFFF00"/>
                </a:solidFill>
                <a:cs typeface="Arial" pitchFamily="34" charset="0"/>
              </a:rPr>
              <a:t> 6:20</a:t>
            </a:r>
          </a:p>
        </p:txBody>
      </p:sp>
      <p:sp>
        <p:nvSpPr>
          <p:cNvPr id="12291" name="CaixaDeTexto 3">
            <a:extLst>
              <a:ext uri="{FF2B5EF4-FFF2-40B4-BE49-F238E27FC236}">
                <a16:creationId xmlns:a16="http://schemas.microsoft.com/office/drawing/2014/main" id="{CDEE1845-87B8-432B-A12B-EA6A48AD76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375" y="2214563"/>
            <a:ext cx="6072188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"Mas ajuntai para vós outros tesouros no céu, onde nem traça nem ferrugem corrói, e onde ladrões não escavam nem roubam."</a:t>
            </a:r>
          </a:p>
        </p:txBody>
      </p:sp>
    </p:spTree>
  </p:cSld>
  <p:clrMapOvr>
    <a:masterClrMapping/>
  </p:clrMapOvr>
  <p:transition>
    <p:randomBar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aixaDeTexto 2">
            <a:extLst>
              <a:ext uri="{FF2B5EF4-FFF2-40B4-BE49-F238E27FC236}">
                <a16:creationId xmlns:a16="http://schemas.microsoft.com/office/drawing/2014/main" id="{38C794C5-5CD7-46E4-AB32-4C50A7E81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4750" y="1714500"/>
            <a:ext cx="5072063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Não acreditem que os empreendimentos daqui, são mais importantes do que a Jerusalém Celestial. Não se enganem, pensando que as coisas daqui vão lhe trazer felicidade plena e eterna.</a:t>
            </a:r>
          </a:p>
        </p:txBody>
      </p:sp>
    </p:spTree>
  </p:cSld>
  <p:clrMapOvr>
    <a:masterClrMapping/>
  </p:clrMapOvr>
  <p:transition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aixaDeTexto 2">
            <a:extLst>
              <a:ext uri="{FF2B5EF4-FFF2-40B4-BE49-F238E27FC236}">
                <a16:creationId xmlns:a16="http://schemas.microsoft.com/office/drawing/2014/main" id="{A0C6BF29-A7D8-451E-A806-DEBCAA986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0" y="642938"/>
            <a:ext cx="4429125" cy="390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sz="2800" b="1">
              <a:cs typeface="Arial" panose="020B0604020202020204" pitchFamily="34" charset="0"/>
            </a:endParaRPr>
          </a:p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“Porque, onde está o teu tesouro, aí estará o teu coração. Que aproveita o homem ganhar o mundo inteiro e perder a sua alma.”</a:t>
            </a:r>
          </a:p>
          <a:p>
            <a:pPr algn="ctr" eaLnBrk="1" hangingPunct="1"/>
            <a:endParaRPr lang="pt-BR" altLang="pt-BR" sz="2800" b="1">
              <a:cs typeface="Arial" panose="020B0604020202020204" pitchFamily="34" charset="0"/>
            </a:endParaRPr>
          </a:p>
          <a:p>
            <a:pPr algn="ctr" eaLnBrk="1" hangingPunct="1"/>
            <a:r>
              <a:rPr lang="pt-BR" altLang="pt-BR" sz="2400" b="1">
                <a:cs typeface="Arial" panose="020B0604020202020204" pitchFamily="34" charset="0"/>
              </a:rPr>
              <a:t>Mateus 6:21 e Marcos 8:36.</a:t>
            </a:r>
          </a:p>
        </p:txBody>
      </p:sp>
    </p:spTree>
  </p:cSld>
  <p:clrMapOvr>
    <a:masterClrMapping/>
  </p:clrMapOvr>
  <p:transition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aixaDeTexto 2">
            <a:extLst>
              <a:ext uri="{FF2B5EF4-FFF2-40B4-BE49-F238E27FC236}">
                <a16:creationId xmlns:a16="http://schemas.microsoft.com/office/drawing/2014/main" id="{06CC4456-8EAB-4BF8-8D23-B7ECF6CBE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928688"/>
            <a:ext cx="4071937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A mensagem é: use o que lhe dei para o crescimento do reino de Deus. Porque quando você chegar ao céu, lhe mostrarei o tanto de pessoas que foram alcançadas pelos dízimos e as ofertas.</a:t>
            </a:r>
          </a:p>
        </p:txBody>
      </p:sp>
    </p:spTree>
  </p:cSld>
  <p:clrMapOvr>
    <a:masterClrMapping/>
  </p:clrMapOvr>
  <p:transition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aixaDeTexto 2">
            <a:extLst>
              <a:ext uri="{FF2B5EF4-FFF2-40B4-BE49-F238E27FC236}">
                <a16:creationId xmlns:a16="http://schemas.microsoft.com/office/drawing/2014/main" id="{05918710-807B-4A24-B533-A77DB7A832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0" y="714375"/>
            <a:ext cx="4714875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Assim como o sábado será lembrado no céu, os resultados dos dízimos e das ofertas também serão vistos. </a:t>
            </a:r>
          </a:p>
        </p:txBody>
      </p:sp>
    </p:spTree>
  </p:cSld>
  <p:clrMapOvr>
    <a:masterClrMapping/>
  </p:clrMapOvr>
  <p:transition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5394C42C-5459-4824-9B8C-98EF03D7CACE}"/>
              </a:ext>
            </a:extLst>
          </p:cNvPr>
          <p:cNvSpPr txBox="1"/>
          <p:nvPr/>
        </p:nvSpPr>
        <p:spPr>
          <a:xfrm>
            <a:off x="1214438" y="2428875"/>
            <a:ext cx="7143750" cy="14462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400" cap="all" dirty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  <a:t>3 – Adoração sistemática</a:t>
            </a:r>
          </a:p>
        </p:txBody>
      </p:sp>
    </p:spTree>
  </p:cSld>
  <p:clrMapOvr>
    <a:masterClrMapping/>
  </p:clrMapOvr>
  <p:transition>
    <p:randomBa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aixaDeTexto 2">
            <a:extLst>
              <a:ext uri="{FF2B5EF4-FFF2-40B4-BE49-F238E27FC236}">
                <a16:creationId xmlns:a16="http://schemas.microsoft.com/office/drawing/2014/main" id="{8647D07A-7A25-4AC6-993D-8F3EAC7C4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7688" y="1285875"/>
            <a:ext cx="4071937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A bênção do Pai é contínua, ela não cessa, o coração não pára de bater, o oxigênio é dado continuamente na proporção correta, visão, roupa, comida...</a:t>
            </a:r>
          </a:p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Adorá-Lo esporadicamente é uma incoerência.</a:t>
            </a:r>
          </a:p>
        </p:txBody>
      </p:sp>
    </p:spTree>
  </p:cSld>
  <p:clrMapOvr>
    <a:masterClrMapping/>
  </p:clrMapOvr>
  <p:transition>
    <p:randomBa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aixaDeTexto 2">
            <a:extLst>
              <a:ext uri="{FF2B5EF4-FFF2-40B4-BE49-F238E27FC236}">
                <a16:creationId xmlns:a16="http://schemas.microsoft.com/office/drawing/2014/main" id="{BA16AA6D-8ABE-4CFA-A566-DF9E437DA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1938" y="1285875"/>
            <a:ext cx="457200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A forma como o Senhor escolheu para sustentar essa estrutura é dar recursos aos Seus filhos e solicitar que eles O adorem em espírito e em  verdade com uma devolução fiel e sistemática dos dízimos e das ofertas.</a:t>
            </a:r>
          </a:p>
        </p:txBody>
      </p:sp>
    </p:spTree>
  </p:cSld>
  <p:clrMapOvr>
    <a:masterClrMapping/>
  </p:clrMapOvr>
  <p:transition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aixaDeTexto 2">
            <a:extLst>
              <a:ext uri="{FF2B5EF4-FFF2-40B4-BE49-F238E27FC236}">
                <a16:creationId xmlns:a16="http://schemas.microsoft.com/office/drawing/2014/main" id="{35E40050-E1B3-4DFA-96E5-EF76C57EF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0500" y="928688"/>
            <a:ext cx="4857750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O fundamento, a base da Mordomia Cristã é a intimidade diária com Deus. </a:t>
            </a:r>
          </a:p>
          <a:p>
            <a:pPr algn="ctr" eaLnBrk="1" hangingPunct="1"/>
            <a:endParaRPr lang="pt-BR" altLang="pt-BR" sz="2800" b="1">
              <a:cs typeface="Arial" panose="020B0604020202020204" pitchFamily="34" charset="0"/>
            </a:endParaRPr>
          </a:p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O principal na Mordomia Cristã não é o dízimo ou a oferta, mas a espiritualidade habitual do crente.</a:t>
            </a:r>
          </a:p>
        </p:txBody>
      </p:sp>
    </p:spTree>
  </p:cSld>
  <p:clrMapOvr>
    <a:masterClrMapping/>
  </p:clrMapOvr>
  <p:transition>
    <p:randomBar dir="vert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aixaDeTexto 2">
            <a:extLst>
              <a:ext uri="{FF2B5EF4-FFF2-40B4-BE49-F238E27FC236}">
                <a16:creationId xmlns:a16="http://schemas.microsoft.com/office/drawing/2014/main" id="{3650332C-5AAF-4395-A4EC-077B3DE22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428875"/>
            <a:ext cx="4214813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Se os recursos que o Senhor me dá é diário, semanal ou mensal a medida que sou abençoado devo separar o que pertence à Ele, porque a igreja e o campo têm  obrigações diária semanal e mensal.</a:t>
            </a:r>
          </a:p>
        </p:txBody>
      </p:sp>
    </p:spTree>
  </p:cSld>
  <p:clrMapOvr>
    <a:masterClrMapping/>
  </p:clrMapOvr>
  <p:transition>
    <p:randomBar dir="vert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aixaDeTexto 2">
            <a:extLst>
              <a:ext uri="{FF2B5EF4-FFF2-40B4-BE49-F238E27FC236}">
                <a16:creationId xmlns:a16="http://schemas.microsoft.com/office/drawing/2014/main" id="{50A72837-0E80-4C19-90ED-7344E2A8D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4438" y="714375"/>
            <a:ext cx="4714875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Quando você é uma pessoa espiritual o que prevalece não é a sua pobreza material, mas sua intenção de adorar mesmo que seja com o dízimo e a oferta da viúva pobre.  A salvação e a responsabilidade na devolução dos dízimos e das ofertas são individuais.</a:t>
            </a:r>
          </a:p>
        </p:txBody>
      </p:sp>
    </p:spTree>
  </p:cSld>
  <p:clrMapOvr>
    <a:masterClrMapping/>
  </p:clrMapOvr>
  <p:transition>
    <p:randomBar dir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aixaDeTexto 2">
            <a:extLst>
              <a:ext uri="{FF2B5EF4-FFF2-40B4-BE49-F238E27FC236}">
                <a16:creationId xmlns:a16="http://schemas.microsoft.com/office/drawing/2014/main" id="{89B73421-3ACF-4154-820D-DCE4B426D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375" y="1643063"/>
            <a:ext cx="6072188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“Jamais nos devemos esquecer de que somos colocados sob prova, no mundo, a fim de determinar nossa habilitação para a vida futura. Nenhum daqueles cujo caráter estiver maculado com a nódoa imunda do egoísmo, poderá entrar no Céu...</a:t>
            </a:r>
          </a:p>
        </p:txBody>
      </p:sp>
    </p:spTree>
  </p:cSld>
  <p:clrMapOvr>
    <a:masterClrMapping/>
  </p:clrMapOvr>
  <p:transition>
    <p:randomBar dir="vert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aixaDeTexto 2">
            <a:extLst>
              <a:ext uri="{FF2B5EF4-FFF2-40B4-BE49-F238E27FC236}">
                <a16:creationId xmlns:a16="http://schemas.microsoft.com/office/drawing/2014/main" id="{11DD6751-08E8-4782-9336-32F3F67B1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5938" y="1785938"/>
            <a:ext cx="6072187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...Portanto, Deus nos prova aqui, concedendo-nos posses temporais, para que o uso que disso fizermos possa revelar se nos poderão ser confiadas as riquezas eternas.”</a:t>
            </a:r>
          </a:p>
          <a:p>
            <a:pPr algn="ctr" eaLnBrk="1" hangingPunct="1"/>
            <a:endParaRPr lang="pt-BR" altLang="pt-BR" sz="2800" b="1">
              <a:cs typeface="Arial" panose="020B0604020202020204" pitchFamily="34" charset="0"/>
            </a:endParaRPr>
          </a:p>
          <a:p>
            <a:pPr algn="ctr" eaLnBrk="1" hangingPunct="1"/>
            <a:r>
              <a:rPr lang="pt-BR" altLang="pt-BR" sz="2000" b="1">
                <a:cs typeface="Arial" panose="020B0604020202020204" pitchFamily="34" charset="0"/>
              </a:rPr>
              <a:t>CSM, pág. 22</a:t>
            </a:r>
          </a:p>
        </p:txBody>
      </p:sp>
    </p:spTree>
  </p:cSld>
  <p:clrMapOvr>
    <a:masterClrMapping/>
  </p:clrMapOvr>
  <p:transition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75A814E1-48ED-4610-B9BE-D3BAE7478916}"/>
              </a:ext>
            </a:extLst>
          </p:cNvPr>
          <p:cNvSpPr txBox="1"/>
          <p:nvPr/>
        </p:nvSpPr>
        <p:spPr>
          <a:xfrm>
            <a:off x="5214938" y="285750"/>
            <a:ext cx="40005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cap="all" dirty="0">
                <a:solidFill>
                  <a:srgbClr val="FFFF00"/>
                </a:solidFill>
                <a:cs typeface="Arial" pitchFamily="34" charset="0"/>
              </a:rPr>
              <a:t>provérbios</a:t>
            </a:r>
            <a:r>
              <a:rPr lang="pt-BR" sz="2800" b="1" dirty="0">
                <a:solidFill>
                  <a:srgbClr val="FFFF00"/>
                </a:solidFill>
                <a:cs typeface="Arial" pitchFamily="34" charset="0"/>
              </a:rPr>
              <a:t> 3:9 e 10</a:t>
            </a:r>
          </a:p>
        </p:txBody>
      </p:sp>
      <p:sp>
        <p:nvSpPr>
          <p:cNvPr id="3075" name="CaixaDeTexto 3">
            <a:extLst>
              <a:ext uri="{FF2B5EF4-FFF2-40B4-BE49-F238E27FC236}">
                <a16:creationId xmlns:a16="http://schemas.microsoft.com/office/drawing/2014/main" id="{80965CC5-F453-4019-BEAC-CAC4B23434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1928813"/>
            <a:ext cx="5643563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“Honra ao Senhor teu Deus com a tua fazenda, e com as primícias de toda a tua renda; então se encherão os teus celeiros abundantemente, e transbordarão de vinho os teus lagares.”</a:t>
            </a:r>
          </a:p>
        </p:txBody>
      </p:sp>
    </p:spTree>
  </p:cSld>
  <p:clrMapOvr>
    <a:masterClrMapping/>
  </p:clrMapOvr>
  <p:transition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8BBE482F-E19A-4F6E-99AE-4E69390EEA87}"/>
              </a:ext>
            </a:extLst>
          </p:cNvPr>
          <p:cNvSpPr txBox="1"/>
          <p:nvPr/>
        </p:nvSpPr>
        <p:spPr>
          <a:xfrm>
            <a:off x="1285875" y="1857375"/>
            <a:ext cx="7143750" cy="280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400" cap="all" dirty="0">
                <a:solidFill>
                  <a:srgbClr val="FFFF00"/>
                </a:solidFill>
                <a:latin typeface="Arial Black" pitchFamily="34" charset="0"/>
                <a:cs typeface="Arial" pitchFamily="34" charset="0"/>
              </a:rPr>
              <a:t>1 – A prova de lealdade : Os dízimos, as ofertas e o sábado</a:t>
            </a:r>
          </a:p>
        </p:txBody>
      </p:sp>
    </p:spTree>
  </p:cSld>
  <p:clrMapOvr>
    <a:masterClrMapping/>
  </p:clrMapOvr>
  <p:transition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aixaDeTexto 2">
            <a:extLst>
              <a:ext uri="{FF2B5EF4-FFF2-40B4-BE49-F238E27FC236}">
                <a16:creationId xmlns:a16="http://schemas.microsoft.com/office/drawing/2014/main" id="{5C32897F-DC33-429A-970B-74420B47BA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0" y="1857375"/>
            <a:ext cx="428625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A deslealdade e a desonestidade na devolução sistemática dos dízimos e das ofertas são equivalentes a transgressão do sábado.</a:t>
            </a:r>
          </a:p>
        </p:txBody>
      </p:sp>
    </p:spTree>
  </p:cSld>
  <p:clrMapOvr>
    <a:masterClrMapping/>
  </p:clrMapOvr>
  <p:transition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aixaDeTexto 2">
            <a:extLst>
              <a:ext uri="{FF2B5EF4-FFF2-40B4-BE49-F238E27FC236}">
                <a16:creationId xmlns:a16="http://schemas.microsoft.com/office/drawing/2014/main" id="{C31CC194-4266-416B-A880-65E05EE72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214438"/>
            <a:ext cx="5572125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“Assim como a árvore do conhecimento do bem e do mal foi colocada no meio do Jardim do Éden, assim o mandamento do sábado é colocado no meio do Decálogo. Acerca do fruto da árvore do conhecimento e do bem e do mal, fez-se a restrição: Dele não comereis... </a:t>
            </a:r>
          </a:p>
        </p:txBody>
      </p:sp>
    </p:spTree>
  </p:cSld>
  <p:clrMapOvr>
    <a:masterClrMapping/>
  </p:clrMapOvr>
  <p:transition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aixaDeTexto 2">
            <a:extLst>
              <a:ext uri="{FF2B5EF4-FFF2-40B4-BE49-F238E27FC236}">
                <a16:creationId xmlns:a16="http://schemas.microsoft.com/office/drawing/2014/main" id="{DE456F99-5F4F-457B-9D01-1B86115248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375" y="1143000"/>
            <a:ext cx="6072188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...para que não morrais. Acerca do sábado, Deus disse: Não o profaneis; antes, santificai-o... Assim como a árvore do conhecimento foi o teste da obediência de Adão, o quarto mandamento é o teste que Deus deu para provar a lealdade de todo o Seu povo.”</a:t>
            </a:r>
          </a:p>
          <a:p>
            <a:pPr algn="ctr" eaLnBrk="1" hangingPunct="1"/>
            <a:endParaRPr lang="pt-BR" altLang="pt-BR" sz="2800" b="1">
              <a:cs typeface="Arial" panose="020B0604020202020204" pitchFamily="34" charset="0"/>
            </a:endParaRPr>
          </a:p>
          <a:p>
            <a:pPr algn="ctr" eaLnBrk="1" hangingPunct="1"/>
            <a:r>
              <a:rPr lang="pt-BR" altLang="pt-BR" sz="2000" b="1">
                <a:cs typeface="Arial" panose="020B0604020202020204" pitchFamily="34" charset="0"/>
              </a:rPr>
              <a:t>O Cristo triunfante,  pág. 354.</a:t>
            </a:r>
            <a:endParaRPr lang="pt-BR" altLang="pt-BR" sz="2800" b="1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aixaDeTexto 2">
            <a:extLst>
              <a:ext uri="{FF2B5EF4-FFF2-40B4-BE49-F238E27FC236}">
                <a16:creationId xmlns:a16="http://schemas.microsoft.com/office/drawing/2014/main" id="{8160061B-D750-4009-B36A-933DE2BAE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375" y="2000250"/>
            <a:ext cx="6072188" cy="298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“De igual maneira, o dízimo de nossas rendas "santo é ao Senhor”. Usa-se a mesma linguagem quanto ao sábado que se usa na lei do dízimo.”</a:t>
            </a:r>
          </a:p>
          <a:p>
            <a:pPr algn="ctr" eaLnBrk="1" hangingPunct="1"/>
            <a:endParaRPr lang="pt-BR" altLang="pt-BR" sz="2800" b="1">
              <a:cs typeface="Arial" panose="020B0604020202020204" pitchFamily="34" charset="0"/>
            </a:endParaRPr>
          </a:p>
          <a:p>
            <a:pPr algn="ctr" eaLnBrk="1" hangingPunct="1"/>
            <a:r>
              <a:rPr lang="pt-BR" altLang="pt-BR" sz="2000" b="1">
                <a:cs typeface="Arial" panose="020B0604020202020204" pitchFamily="34" charset="0"/>
              </a:rPr>
              <a:t>Conselho sobre Mordomia, pág. 66.</a:t>
            </a:r>
            <a:endParaRPr lang="pt-BR" altLang="pt-BR" sz="2800" b="1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aixaDeTexto 2">
            <a:extLst>
              <a:ext uri="{FF2B5EF4-FFF2-40B4-BE49-F238E27FC236}">
                <a16:creationId xmlns:a16="http://schemas.microsoft.com/office/drawing/2014/main" id="{DEF1E2E0-CF05-41DF-A227-E74DF94C49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857250"/>
            <a:ext cx="4214812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O sábado é santo e deve ser guardado em comemoração do poder criativo do Deus;</a:t>
            </a:r>
          </a:p>
          <a:p>
            <a:pPr algn="ctr" eaLnBrk="1" hangingPunct="1"/>
            <a:r>
              <a:rPr lang="pt-BR" altLang="pt-BR" sz="2800" b="1">
                <a:cs typeface="Arial" panose="020B0604020202020204" pitchFamily="34" charset="0"/>
              </a:rPr>
              <a:t>O dízimo e a oferta são santos e lembram que Deus é o Criador, proprietário e Salvador; </a:t>
            </a:r>
          </a:p>
        </p:txBody>
      </p:sp>
    </p:spTree>
  </p:cSld>
  <p:clrMapOvr>
    <a:masterClrMapping/>
  </p:clrMapOvr>
  <p:transition>
    <p:randomBar dir="vert"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769</Words>
  <Application>Microsoft Office PowerPoint</Application>
  <PresentationFormat>Apresentação na tela (4:3)</PresentationFormat>
  <Paragraphs>60</Paragraphs>
  <Slides>23</Slides>
  <Notes>23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7" baseType="lpstr">
      <vt:lpstr>Arial</vt:lpstr>
      <vt:lpstr>Calibri</vt:lpstr>
      <vt:lpstr>Arial Black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BergamoseiferT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SM1501-1510</dc:title>
  <dc:subject>SM-SEMANA DE MORDOMIA 2010</dc:subject>
  <dc:creator>Pr. MARCELO AUGUSTO DE CARVALHO</dc:creator>
  <cp:keywords>www.4tons.com</cp:keywords>
  <dc:description>COMÉRCIO PROIBIDO. USO PESSOAL</dc:description>
  <cp:lastModifiedBy>Pr. Marcelo Carvalho</cp:lastModifiedBy>
  <cp:revision>4</cp:revision>
  <dcterms:created xsi:type="dcterms:W3CDTF">2009-06-30T17:28:26Z</dcterms:created>
  <dcterms:modified xsi:type="dcterms:W3CDTF">2019-10-21T12:46:52Z</dcterms:modified>
  <cp:category>SM-SEMANA DE MORDOMIA</cp:category>
</cp:coreProperties>
</file>