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76738" autoAdjust="0"/>
  </p:normalViewPr>
  <p:slideViewPr>
    <p:cSldViewPr>
      <p:cViewPr varScale="1">
        <p:scale>
          <a:sx n="51" d="100"/>
          <a:sy n="51" d="100"/>
        </p:scale>
        <p:origin x="1016" y="2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FE685BBA-C641-4BD7-9FEE-E940E0B339A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pt-BR"/>
          </a:p>
        </p:txBody>
      </p:sp>
      <p:sp>
        <p:nvSpPr>
          <p:cNvPr id="3" name="Espaço Reservado para Data 2">
            <a:extLst>
              <a:ext uri="{FF2B5EF4-FFF2-40B4-BE49-F238E27FC236}">
                <a16:creationId xmlns:a16="http://schemas.microsoft.com/office/drawing/2014/main" id="{0FCAE90F-C872-4308-B931-724D5F9D42E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EAAE3A9C-D3A5-4D0B-B0A9-B633DDBD6187}" type="datetimeFigureOut">
              <a:rPr lang="pt-BR"/>
              <a:pPr>
                <a:defRPr/>
              </a:pPr>
              <a:t>21/10/2019</a:t>
            </a:fld>
            <a:endParaRPr lang="pt-BR"/>
          </a:p>
        </p:txBody>
      </p:sp>
      <p:sp>
        <p:nvSpPr>
          <p:cNvPr id="4" name="Espaço Reservado para Imagem de Slide 3">
            <a:extLst>
              <a:ext uri="{FF2B5EF4-FFF2-40B4-BE49-F238E27FC236}">
                <a16:creationId xmlns:a16="http://schemas.microsoft.com/office/drawing/2014/main" id="{12854EEE-01FA-41D9-8002-9F9F7B23409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a:extLst>
              <a:ext uri="{FF2B5EF4-FFF2-40B4-BE49-F238E27FC236}">
                <a16:creationId xmlns:a16="http://schemas.microsoft.com/office/drawing/2014/main" id="{FC2CB253-5042-47C0-A841-695F79BA8DF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a:extLst>
              <a:ext uri="{FF2B5EF4-FFF2-40B4-BE49-F238E27FC236}">
                <a16:creationId xmlns:a16="http://schemas.microsoft.com/office/drawing/2014/main" id="{8A4F35D8-8FD7-4A2A-81DA-F3DF77BE1F4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pt-BR"/>
          </a:p>
        </p:txBody>
      </p:sp>
      <p:sp>
        <p:nvSpPr>
          <p:cNvPr id="7" name="Espaço Reservado para Número de Slide 6">
            <a:extLst>
              <a:ext uri="{FF2B5EF4-FFF2-40B4-BE49-F238E27FC236}">
                <a16:creationId xmlns:a16="http://schemas.microsoft.com/office/drawing/2014/main" id="{80534119-C9F6-4536-976C-23B3ED48785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1ABCC05-ACCF-4FE9-8E31-2E8D0F98CAFE}"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ço Reservado para Imagem de Slide 1">
            <a:extLst>
              <a:ext uri="{FF2B5EF4-FFF2-40B4-BE49-F238E27FC236}">
                <a16:creationId xmlns:a16="http://schemas.microsoft.com/office/drawing/2014/main" id="{311CBF20-AC12-491C-857A-EA69907FE2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ço Reservado para Anotações 2">
            <a:extLst>
              <a:ext uri="{FF2B5EF4-FFF2-40B4-BE49-F238E27FC236}">
                <a16:creationId xmlns:a16="http://schemas.microsoft.com/office/drawing/2014/main" id="{11E776E6-4A3C-412C-83A7-9957597D44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a:r>
              <a:rPr lang="pt-BR" altLang="pt-BR" b="1"/>
              <a:t>www.4tons.com</a:t>
            </a:r>
          </a:p>
          <a:p>
            <a:pPr algn="ctr"/>
            <a:r>
              <a:rPr lang="pt-BR" altLang="pt-BR" b="1"/>
              <a:t>Pr. Marcelo Augusto de Carvalho</a:t>
            </a:r>
          </a:p>
        </p:txBody>
      </p:sp>
      <p:sp>
        <p:nvSpPr>
          <p:cNvPr id="20484" name="Espaço Reservado para Número de Slide 3">
            <a:extLst>
              <a:ext uri="{FF2B5EF4-FFF2-40B4-BE49-F238E27FC236}">
                <a16:creationId xmlns:a16="http://schemas.microsoft.com/office/drawing/2014/main" id="{FD38F33C-E4DA-4CCF-97DF-57A672B4D4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FC089AF-5B7B-4B45-A488-87146113FB5F}" type="slidenum">
              <a:rPr lang="pt-BR" altLang="pt-BR"/>
              <a:pPr eaLnBrk="1" hangingPunct="1"/>
              <a:t>1</a:t>
            </a:fld>
            <a:endParaRPr lang="pt-BR"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ço Reservado para Imagem de Slide 1">
            <a:extLst>
              <a:ext uri="{FF2B5EF4-FFF2-40B4-BE49-F238E27FC236}">
                <a16:creationId xmlns:a16="http://schemas.microsoft.com/office/drawing/2014/main" id="{DE54853C-312C-432E-B180-F4915BD1F1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Espaço Reservado para Anotações 2">
            <a:extLst>
              <a:ext uri="{FF2B5EF4-FFF2-40B4-BE49-F238E27FC236}">
                <a16:creationId xmlns:a16="http://schemas.microsoft.com/office/drawing/2014/main" id="{B4A358B1-A7A9-45EE-9D0B-A14544285F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r>
              <a:rPr lang="pt-BR" altLang="pt-BR" b="1"/>
              <a:t>INTRODUÇÃO </a:t>
            </a:r>
          </a:p>
          <a:p>
            <a:pPr algn="just" eaLnBrk="1" hangingPunct="1">
              <a:spcBef>
                <a:spcPct val="0"/>
              </a:spcBef>
            </a:pPr>
            <a:r>
              <a:rPr lang="pt-BR" altLang="pt-BR" b="1"/>
              <a:t>O palco da visão é desolador! Um cenário de morte e de desordem, um verdadeiro caos! </a:t>
            </a:r>
          </a:p>
          <a:p>
            <a:pPr algn="just" eaLnBrk="1" hangingPunct="1">
              <a:spcBef>
                <a:spcPct val="0"/>
              </a:spcBef>
            </a:pPr>
            <a:r>
              <a:rPr lang="pt-BR" altLang="pt-BR" b="1"/>
              <a:t>Aqui encontramos a descrição de um grande exército que foi vencido ou abatido em uma guerra que, com o tempo, devido aos agentes da natureza – o Sol, a chuva e o vento – esse exército estava reduzido à condição de apenas ossos secos. </a:t>
            </a:r>
          </a:p>
          <a:p>
            <a:pPr algn="just" eaLnBrk="1" hangingPunct="1">
              <a:spcBef>
                <a:spcPct val="0"/>
              </a:spcBef>
            </a:pPr>
            <a:r>
              <a:rPr lang="pt-BR" altLang="pt-BR" b="1"/>
              <a:t>Desejamos tirar dessa visão sete princípios para a nossa vida. </a:t>
            </a:r>
          </a:p>
          <a:p>
            <a:pPr algn="just" eaLnBrk="1" hangingPunct="1">
              <a:spcBef>
                <a:spcPct val="0"/>
              </a:spcBef>
            </a:pPr>
            <a:r>
              <a:rPr lang="pt-BR" altLang="pt-BR" b="1"/>
              <a:t>A Palavra de Deus é um livro de princípios. Certamente, há em Ezequiel 37 muito mais de sete princípios, mas, como já mencionamos, escolhemos SETE, e o faremos em dois temas, ou seja, hoje faremos uma introdução e amanhã encerraremos essas considerações. </a:t>
            </a:r>
          </a:p>
        </p:txBody>
      </p:sp>
      <p:sp>
        <p:nvSpPr>
          <p:cNvPr id="21508" name="Espaço Reservado para Número de Slide 3">
            <a:extLst>
              <a:ext uri="{FF2B5EF4-FFF2-40B4-BE49-F238E27FC236}">
                <a16:creationId xmlns:a16="http://schemas.microsoft.com/office/drawing/2014/main" id="{54FB6342-47D0-4501-B4DC-71BC4972C7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72F1FD-44EE-42E1-9581-B83045CDA09F}" type="slidenum">
              <a:rPr lang="pt-BR" altLang="pt-BR"/>
              <a:pPr eaLnBrk="1" hangingPunct="1"/>
              <a:t>2</a:t>
            </a:fld>
            <a:endParaRPr lang="pt-BR"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ço Reservado para Imagem de Slide 1">
            <a:extLst>
              <a:ext uri="{FF2B5EF4-FFF2-40B4-BE49-F238E27FC236}">
                <a16:creationId xmlns:a16="http://schemas.microsoft.com/office/drawing/2014/main" id="{DA05CC0C-70C8-405B-A173-8A7B52D755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Espaço Reservado para Anotações 2">
            <a:extLst>
              <a:ext uri="{FF2B5EF4-FFF2-40B4-BE49-F238E27FC236}">
                <a16:creationId xmlns:a16="http://schemas.microsoft.com/office/drawing/2014/main" id="{4DA23E36-7B4E-41FC-B733-B042F5207B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22532" name="Espaço Reservado para Número de Slide 3">
            <a:extLst>
              <a:ext uri="{FF2B5EF4-FFF2-40B4-BE49-F238E27FC236}">
                <a16:creationId xmlns:a16="http://schemas.microsoft.com/office/drawing/2014/main" id="{5AF1E7D8-E2DC-4CD7-8B6C-B0045DE6B3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4F1E073-1003-4F94-A62C-E452920A5022}" type="slidenum">
              <a:rPr lang="pt-BR" altLang="pt-BR"/>
              <a:pPr eaLnBrk="1" hangingPunct="1"/>
              <a:t>4</a:t>
            </a:fld>
            <a:endParaRPr lang="pt-BR" alt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ço Reservado para Imagem de Slide 1">
            <a:extLst>
              <a:ext uri="{FF2B5EF4-FFF2-40B4-BE49-F238E27FC236}">
                <a16:creationId xmlns:a16="http://schemas.microsoft.com/office/drawing/2014/main" id="{6C9DF38F-3288-4C05-8FF2-E3D94BA8D6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ço Reservado para Anotações 2">
            <a:extLst>
              <a:ext uri="{FF2B5EF4-FFF2-40B4-BE49-F238E27FC236}">
                <a16:creationId xmlns:a16="http://schemas.microsoft.com/office/drawing/2014/main" id="{79B0F9FE-D51C-4FEF-BE0A-5FFC18C9AA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23556" name="Espaço Reservado para Número de Slide 3">
            <a:extLst>
              <a:ext uri="{FF2B5EF4-FFF2-40B4-BE49-F238E27FC236}">
                <a16:creationId xmlns:a16="http://schemas.microsoft.com/office/drawing/2014/main" id="{D3289328-7BBA-4720-9389-E36530B8EB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70F611E-7750-4575-A9F9-244B8C175043}" type="slidenum">
              <a:rPr lang="pt-BR" altLang="pt-BR"/>
              <a:pPr eaLnBrk="1" hangingPunct="1"/>
              <a:t>5</a:t>
            </a:fld>
            <a:endParaRPr lang="pt-BR" alt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ço Reservado para Imagem de Slide 1">
            <a:extLst>
              <a:ext uri="{FF2B5EF4-FFF2-40B4-BE49-F238E27FC236}">
                <a16:creationId xmlns:a16="http://schemas.microsoft.com/office/drawing/2014/main" id="{7041C03C-0DAE-47C6-86B0-05E2383223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Espaço Reservado para Anotações 2">
            <a:extLst>
              <a:ext uri="{FF2B5EF4-FFF2-40B4-BE49-F238E27FC236}">
                <a16:creationId xmlns:a16="http://schemas.microsoft.com/office/drawing/2014/main" id="{381521E9-392E-4877-8E0E-FE66DFA2C6CB}"/>
              </a:ext>
            </a:extLst>
          </p:cNvPr>
          <p:cNvSpPr>
            <a:spLocks noGrp="1"/>
          </p:cNvSpPr>
          <p:nvPr>
            <p:ph type="body" idx="1"/>
          </p:nvPr>
        </p:nvSpPr>
        <p:spPr/>
        <p:txBody>
          <a:bodyPr>
            <a:normAutofit fontScale="92500" lnSpcReduction="20000"/>
          </a:bodyPr>
          <a:lstStyle/>
          <a:p>
            <a:pPr algn="just" eaLnBrk="1" fontAlgn="auto" hangingPunct="1">
              <a:spcBef>
                <a:spcPts val="0"/>
              </a:spcBef>
              <a:spcAft>
                <a:spcPts val="0"/>
              </a:spcAft>
              <a:defRPr/>
            </a:pPr>
            <a:r>
              <a:rPr lang="pt-BR" b="1" dirty="0"/>
              <a:t>ILUSTRAÇÃO </a:t>
            </a:r>
          </a:p>
          <a:p>
            <a:pPr algn="just" eaLnBrk="1" fontAlgn="auto" hangingPunct="1">
              <a:spcBef>
                <a:spcPts val="0"/>
              </a:spcBef>
              <a:spcAft>
                <a:spcPts val="0"/>
              </a:spcAft>
              <a:defRPr/>
            </a:pPr>
            <a:r>
              <a:rPr lang="pt-BR" b="1" dirty="0"/>
              <a:t>Certo dia, uma senhora muito pobre, que estava passando por muitas dificuldades, telefonou para um programa religioso de rádio pedindo ajuda e fez um pedido ao público por meio desse programa: “Eu estou passando por uma grande prova. Sou viúva, estou desempregada e tenho filhos pequenos para cuidar. Se houver alguém que possa me ajudar-me com algum alimento, ficarei muito agradecida. Estou orando para que Deus toque o seu coração e sei que sua ajuda será uma grande bênção. Este é o meu endereço...”. </a:t>
            </a:r>
          </a:p>
          <a:p>
            <a:pPr algn="just" eaLnBrk="1" fontAlgn="auto" hangingPunct="1">
              <a:spcBef>
                <a:spcPts val="0"/>
              </a:spcBef>
              <a:spcAft>
                <a:spcPts val="0"/>
              </a:spcAft>
              <a:defRPr/>
            </a:pPr>
            <a:r>
              <a:rPr lang="pt-BR" b="1" dirty="0"/>
              <a:t>Um feiticeiro que estava ouvindo o programa tomou o endereço e deu ordem aos seus auxiliares para que comprassem vários tipos de alimentos e levassem até a casa da mulher com a seguinte instrução: “Quando ela perguntar quem mando esses alimentos, respondam que foi o DIABO! – Hoje quero dar uma lição nesses crentes...”. </a:t>
            </a:r>
          </a:p>
          <a:p>
            <a:pPr algn="just" eaLnBrk="1" fontAlgn="auto" hangingPunct="1">
              <a:spcBef>
                <a:spcPts val="0"/>
              </a:spcBef>
              <a:spcAft>
                <a:spcPts val="0"/>
              </a:spcAft>
              <a:defRPr/>
            </a:pPr>
            <a:r>
              <a:rPr lang="pt-BR" b="1" dirty="0"/>
              <a:t>Assim fizeram os empregados desse bruxo. Compraram tudo, levaram à casa daquela senhora, entregaram tudo a ela e saíram. Quando estavam voltando, já no carro, lembraram-se de que aquela senhora não perguntou nada. Decidiram voltar e falar com ela para ver se ela não ia perguntar quem havia mandado toda aquela comida. Quando ela abriu a porta, perguntaram: “A senhora não deseja saber quem lhe mandou os alimentos?” E ela respondeu: “Não, não! Não vou perguntar, porque eu orei ao meu Deus e eu sei que quando meu Deus manda, até o diabo obedece!...” </a:t>
            </a:r>
          </a:p>
          <a:p>
            <a:pPr algn="just" eaLnBrk="1" fontAlgn="auto" hangingPunct="1">
              <a:spcBef>
                <a:spcPts val="0"/>
              </a:spcBef>
              <a:spcAft>
                <a:spcPts val="0"/>
              </a:spcAft>
              <a:defRPr/>
            </a:pPr>
            <a:r>
              <a:rPr lang="pt-BR" b="1" dirty="0"/>
              <a:t>Em números 22:30, lemos o relato de que certa vez Deus quis dar uma mensagem a um profeta e utilizou uma mula. Se Deus pode Se utilizar de uma mula, da mesma maneira pôde usar esse homem para abençoar Sua serva. </a:t>
            </a:r>
          </a:p>
          <a:p>
            <a:pPr algn="just" eaLnBrk="1" fontAlgn="auto" hangingPunct="1">
              <a:spcBef>
                <a:spcPts val="0"/>
              </a:spcBef>
              <a:spcAft>
                <a:spcPts val="0"/>
              </a:spcAft>
              <a:defRPr/>
            </a:pPr>
            <a:r>
              <a:rPr lang="pt-BR" b="1" dirty="0"/>
              <a:t>Lembremo-nos sempre de que tudo o que é verdadeiramente bom tem sua origem no coração de Deus! </a:t>
            </a:r>
          </a:p>
          <a:p>
            <a:pPr algn="just" eaLnBrk="1" fontAlgn="auto" hangingPunct="1">
              <a:spcBef>
                <a:spcPts val="0"/>
              </a:spcBef>
              <a:spcAft>
                <a:spcPts val="0"/>
              </a:spcAft>
              <a:defRPr/>
            </a:pPr>
            <a:r>
              <a:rPr lang="pt-BR" b="1" dirty="0"/>
              <a:t>Esse princípio Nº 2 nos confirma: A iniciativa da obra de restauração e de salvação pertence a Deus. Portanto, nossa redenção, nossa salvação acontecem unicamente pela graça de Deus. Falar da iniciativa de Deus é falar de Seu grande amor. É falar de Sua indescritível graça por nós, pobres pecadores. </a:t>
            </a:r>
          </a:p>
        </p:txBody>
      </p:sp>
      <p:sp>
        <p:nvSpPr>
          <p:cNvPr id="24580" name="Espaço Reservado para Número de Slide 3">
            <a:extLst>
              <a:ext uri="{FF2B5EF4-FFF2-40B4-BE49-F238E27FC236}">
                <a16:creationId xmlns:a16="http://schemas.microsoft.com/office/drawing/2014/main" id="{6111DE0A-8F5B-4BFA-8569-C193EE58F4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6F2013D-8B85-45A8-B4CE-DA55DD3F0622}" type="slidenum">
              <a:rPr lang="pt-BR" altLang="pt-BR"/>
              <a:pPr eaLnBrk="1" hangingPunct="1"/>
              <a:t>12</a:t>
            </a:fld>
            <a:endParaRPr lang="pt-BR" alt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ço Reservado para Imagem de Slide 1">
            <a:extLst>
              <a:ext uri="{FF2B5EF4-FFF2-40B4-BE49-F238E27FC236}">
                <a16:creationId xmlns:a16="http://schemas.microsoft.com/office/drawing/2014/main" id="{0BD75992-6EED-4240-AA48-8AB9D57A01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Espaço Reservado para Anotações 2">
            <a:extLst>
              <a:ext uri="{FF2B5EF4-FFF2-40B4-BE49-F238E27FC236}">
                <a16:creationId xmlns:a16="http://schemas.microsoft.com/office/drawing/2014/main" id="{54CC50BE-C39C-4103-8BC9-A58EB3DFEE7A}"/>
              </a:ext>
            </a:extLst>
          </p:cNvPr>
          <p:cNvSpPr>
            <a:spLocks noGrp="1"/>
          </p:cNvSpPr>
          <p:nvPr>
            <p:ph type="body" idx="1"/>
          </p:nvPr>
        </p:nvSpPr>
        <p:spPr/>
        <p:txBody>
          <a:bodyPr>
            <a:normAutofit fontScale="70000" lnSpcReduction="20000"/>
          </a:bodyPr>
          <a:lstStyle/>
          <a:p>
            <a:pPr algn="just" eaLnBrk="1" fontAlgn="auto" hangingPunct="1">
              <a:spcBef>
                <a:spcPts val="0"/>
              </a:spcBef>
              <a:spcAft>
                <a:spcPts val="0"/>
              </a:spcAft>
              <a:defRPr/>
            </a:pPr>
            <a:r>
              <a:rPr lang="pt-BR" b="1" dirty="0"/>
              <a:t>ILUSTRAÇÃO </a:t>
            </a:r>
          </a:p>
          <a:p>
            <a:pPr algn="just" eaLnBrk="1" fontAlgn="auto" hangingPunct="1">
              <a:spcBef>
                <a:spcPts val="0"/>
              </a:spcBef>
              <a:spcAft>
                <a:spcPts val="0"/>
              </a:spcAft>
              <a:defRPr/>
            </a:pPr>
            <a:r>
              <a:rPr lang="pt-BR" b="1" dirty="0"/>
              <a:t>Quando iniciei meu ministério na Região Noroeste do Brasil, tinha muitas igrejas sob meus cuidados. Certo dia, recebi uma chamada em meu telefone celular. Ao atender, percebi que era uma mulher que chorava muito. Não pude reconhecer sua voz e esperei em oração até que ela pôde falar. </a:t>
            </a:r>
          </a:p>
          <a:p>
            <a:pPr algn="just" eaLnBrk="1" fontAlgn="auto" hangingPunct="1">
              <a:spcBef>
                <a:spcPts val="0"/>
              </a:spcBef>
              <a:spcAft>
                <a:spcPts val="0"/>
              </a:spcAft>
              <a:defRPr/>
            </a:pPr>
            <a:r>
              <a:rPr lang="pt-BR" b="1" dirty="0"/>
              <a:t>Era a irmã Maria, líder de uma pequena congregação no meu distrito, a aproximadamente 70 km da sede. Estava chorando por causa de sua filha, Julia, uma linda menina de sete anos, que, de acordo com os exames médicos, acabava de receber a notícia de que estava com câncer. Um terrível câncer na garganta. E o pior, segundo os médicos, é que estava muito adiantado, e Maria passava por dificuldades. Seu pedido era: “Pastor, ore por Julia, pois necessitamos de um milagre!” </a:t>
            </a:r>
          </a:p>
          <a:p>
            <a:pPr algn="just" eaLnBrk="1" fontAlgn="auto" hangingPunct="1">
              <a:spcBef>
                <a:spcPts val="0"/>
              </a:spcBef>
              <a:spcAft>
                <a:spcPts val="0"/>
              </a:spcAft>
              <a:defRPr/>
            </a:pPr>
            <a:r>
              <a:rPr lang="pt-BR" b="1" dirty="0"/>
              <a:t>Naquele momento, veio à minha mente o princípio de Zacarias 1:3, e lhe disse: “Maria, eu sei que você e seu esposo têm sido grandes líderes de igreja, porém, desejo lhe perguntar: “Como está o relacionamento de vocês com Deus?” Eu tenho tantas igrejas para cuidar e é difícil para mim estar todos os meses com vocês, por isso gostaria que me dissesse: “Como está o relacionamento de vocês com Deus?” </a:t>
            </a:r>
          </a:p>
          <a:p>
            <a:pPr algn="just" eaLnBrk="1" fontAlgn="auto" hangingPunct="1">
              <a:spcBef>
                <a:spcPts val="0"/>
              </a:spcBef>
              <a:spcAft>
                <a:spcPts val="0"/>
              </a:spcAft>
              <a:defRPr/>
            </a:pPr>
            <a:r>
              <a:rPr lang="pt-BR" b="1" dirty="0"/>
              <a:t>Ela respondeu: “Estamos muito mal, pastor. Eu e meu esposo estamos vivendo uma vida de aparência. Estamos em crise, e a ponto de nos separarmos. Em minha casa não há tempo para Deus. Temos dívidas e precisamos trabalhar muito. Ele sai todos os dias de madrugada para o trabalho, e eu também tenho muitas responsabilidades. Em minha casa não temos tempo para buscar a Deus.” </a:t>
            </a:r>
          </a:p>
          <a:p>
            <a:pPr algn="just" eaLnBrk="1" fontAlgn="auto" hangingPunct="1">
              <a:spcBef>
                <a:spcPts val="0"/>
              </a:spcBef>
              <a:spcAft>
                <a:spcPts val="0"/>
              </a:spcAft>
              <a:defRPr/>
            </a:pPr>
            <a:r>
              <a:rPr lang="pt-BR" b="1" dirty="0"/>
              <a:t>Depois de ouvir isso, eu lhe disse: “Minha irmã, a senhora quer ver a glória de Deus em sua vida? Volte-se para Ele! É hora de parar de brincar de ser cristã. É hora de redefinir e reorganizar suas prioridades. Essa prova é na realidade um convite de Deus para que vocês se aproximem </a:t>
            </a:r>
            <a:r>
              <a:rPr lang="pt-BR" b="1" dirty="0" err="1"/>
              <a:t>dEle</a:t>
            </a:r>
            <a:r>
              <a:rPr lang="pt-BR" b="1" dirty="0"/>
              <a:t>. E se entenderem a mensagem, a aparente maldição tornar-se-á em um grande bênção na vida de vocês. Isso porque, pela Palavra de Deus, sabemos que na vida de Seus servos não há maldição, pois as aparentes maldições, a Seu tempo, irão se transformar nas maiores bênçãos.” </a:t>
            </a:r>
          </a:p>
          <a:p>
            <a:pPr algn="just" eaLnBrk="1" fontAlgn="auto" hangingPunct="1">
              <a:spcBef>
                <a:spcPts val="0"/>
              </a:spcBef>
              <a:spcAft>
                <a:spcPts val="0"/>
              </a:spcAft>
              <a:defRPr/>
            </a:pPr>
            <a:r>
              <a:rPr lang="pt-BR" b="1" dirty="0"/>
              <a:t>Conversei com ela e com seu esposo, e a mensagem de Deus para essa família foi a mensagem de Zacarias 1 verso 3. </a:t>
            </a:r>
          </a:p>
          <a:p>
            <a:pPr algn="just" eaLnBrk="1" fontAlgn="auto" hangingPunct="1">
              <a:spcBef>
                <a:spcPts val="0"/>
              </a:spcBef>
              <a:spcAft>
                <a:spcPts val="0"/>
              </a:spcAft>
              <a:defRPr/>
            </a:pPr>
            <a:r>
              <a:rPr lang="pt-BR" b="1" dirty="0"/>
              <a:t>Alguns dias depois, tive a oportunidade de visitar Julia. Jamais vou me esquecer daquela visita. O tumor que tinha na garganta era muito grande e por isso não conseguia comer nada sólido, apenas líquidos. Estava muito fraquinha, quase que só pele e osso. Ao vê-la, veio-me à lembrança o texto de Ezequiel 37, do “vale dos ossos secos”. Pedi à irmã Maria para ficar sozinho com a menina. Li a história do “vale de ossos secos” para ela e perguntei se ela cria naquela história. Ela me disse que sim. Então afirmei que o mesmo Deus que deu vida àqueles ossos secos, de Ezequiel 37, tinha todo o poder para curá-la. </a:t>
            </a:r>
          </a:p>
          <a:p>
            <a:pPr algn="just" eaLnBrk="1" fontAlgn="auto" hangingPunct="1">
              <a:spcBef>
                <a:spcPts val="0"/>
              </a:spcBef>
              <a:spcAft>
                <a:spcPts val="0"/>
              </a:spcAft>
              <a:defRPr/>
            </a:pPr>
            <a:r>
              <a:rPr lang="pt-BR" b="1" dirty="0"/>
              <a:t>Pedi que ela orasse primeiro e que em seguida eu oraria por ela. Eu não vi ali uma menina orar. Vi uma menina de sete anos clamar! Senti poder em seu clamor, algo que quebrantou meu coração e me fez clamar como se estivesse suplicando em favor de minha própria filha. Foram momentos inesquecíveis! </a:t>
            </a:r>
          </a:p>
          <a:p>
            <a:pPr algn="just" eaLnBrk="1" fontAlgn="auto" hangingPunct="1">
              <a:spcBef>
                <a:spcPts val="0"/>
              </a:spcBef>
              <a:spcAft>
                <a:spcPts val="0"/>
              </a:spcAft>
              <a:defRPr/>
            </a:pPr>
            <a:r>
              <a:rPr lang="pt-BR" b="1" dirty="0"/>
              <a:t>Passaram-se os dias, semanas, não me recordo de quanto tempo exatamente. Um dia, recebi uma ligação em meu celular. Do outro lado, uma mulher chorando, chorando muito, quase que convulsivamente. Reconheci que era a irmã Maria. Muito emocionada, ela me diz: “Pastor, sou a Maria, estou no hospital com Julia e acabo de receber o resultado dos exames. Tenho em minhas mãos um laudo médico que declara: ‘Julia foi curada.’ – Sim, pastor, Julia está curada!” </a:t>
            </a:r>
          </a:p>
          <a:p>
            <a:pPr algn="just" eaLnBrk="1" fontAlgn="auto" hangingPunct="1">
              <a:spcBef>
                <a:spcPts val="0"/>
              </a:spcBef>
              <a:spcAft>
                <a:spcPts val="0"/>
              </a:spcAft>
              <a:defRPr/>
            </a:pPr>
            <a:r>
              <a:rPr lang="pt-BR" b="1" dirty="0"/>
              <a:t>Posso dizer-lhes que, de tudo o que pude vivenciar nessa experiência, o que me causou maior impacto foram as últimas palavras ditas por Maria: “Pastor, o câncer de Julia foi a maior bênção que ocorreu em nossa vida. Esse câncer fez com que voltássemos para Deus e pudéssemos novamente desfrutar de Sua glória, e não só pela saúde de Julia, como pela restauração de nosso matrimônio.</a:t>
            </a:r>
          </a:p>
        </p:txBody>
      </p:sp>
      <p:sp>
        <p:nvSpPr>
          <p:cNvPr id="25604" name="Espaço Reservado para Número de Slide 3">
            <a:extLst>
              <a:ext uri="{FF2B5EF4-FFF2-40B4-BE49-F238E27FC236}">
                <a16:creationId xmlns:a16="http://schemas.microsoft.com/office/drawing/2014/main" id="{7897BFDB-8DE1-4DDD-B088-93FD780DC6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DFAC0A7-9AD2-4EF7-93F5-29EFC31C11D4}" type="slidenum">
              <a:rPr lang="pt-BR" altLang="pt-BR"/>
              <a:pPr eaLnBrk="1" hangingPunct="1"/>
              <a:t>15</a:t>
            </a:fld>
            <a:endParaRPr lang="pt-BR" alt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ço Reservado para Imagem de Slide 1">
            <a:extLst>
              <a:ext uri="{FF2B5EF4-FFF2-40B4-BE49-F238E27FC236}">
                <a16:creationId xmlns:a16="http://schemas.microsoft.com/office/drawing/2014/main" id="{7378D76A-94BD-467A-A8E9-9E9360BCAC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Espaço Reservado para Anotações 2">
            <a:extLst>
              <a:ext uri="{FF2B5EF4-FFF2-40B4-BE49-F238E27FC236}">
                <a16:creationId xmlns:a16="http://schemas.microsoft.com/office/drawing/2014/main" id="{B629FF9A-6004-44BE-AA22-0E28A5FA03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r>
              <a:rPr lang="pt-BR" altLang="pt-BR" b="1"/>
              <a:t>Pastor Jeú Caetano Lima </a:t>
            </a:r>
          </a:p>
          <a:p>
            <a:pPr algn="just" eaLnBrk="1" hangingPunct="1">
              <a:spcBef>
                <a:spcPct val="0"/>
              </a:spcBef>
            </a:pPr>
            <a:r>
              <a:rPr lang="pt-BR" altLang="pt-BR" b="1"/>
              <a:t>Diretor do Departamento de Mordomia e Ministério da Família da União Paraguaia</a:t>
            </a:r>
          </a:p>
        </p:txBody>
      </p:sp>
      <p:sp>
        <p:nvSpPr>
          <p:cNvPr id="26628" name="Espaço Reservado para Número de Slide 3">
            <a:extLst>
              <a:ext uri="{FF2B5EF4-FFF2-40B4-BE49-F238E27FC236}">
                <a16:creationId xmlns:a16="http://schemas.microsoft.com/office/drawing/2014/main" id="{D453B7E2-4A06-4A91-BA08-7D349D0945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082F5CA-DAE2-4A8C-9502-B19EA60F6D29}" type="slidenum">
              <a:rPr lang="pt-BR" altLang="pt-BR"/>
              <a:pPr eaLnBrk="1" hangingPunct="1"/>
              <a:t>16</a:t>
            </a:fld>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6" name="Rectangle 20"/>
          <p:cNvSpPr>
            <a:spLocks noGrp="1"/>
          </p:cNvSpPr>
          <p:nvPr>
            <p:ph type="ctrTitle"/>
          </p:nvPr>
        </p:nvSpPr>
        <p:spPr>
          <a:xfrm>
            <a:off x="685800" y="990601"/>
            <a:ext cx="7772400" cy="2609850"/>
          </a:xfrm>
        </p:spPr>
        <p:txBody>
          <a:bodyPr>
            <a:noAutofit/>
            <a:sp3d prstMaterial="matte">
              <a:bevelT w="38100" h="38100"/>
              <a:contourClr>
                <a:srgbClr val="FFFFFF"/>
              </a:contourClr>
            </a:sp3d>
          </a:bodyPr>
          <a:lstStyle>
            <a:lvl1pPr algn="ctr">
              <a:defRPr lang="en-US" sz="5800" dirty="0" smtClean="0">
                <a:ln w="9525">
                  <a:noFill/>
                </a:ln>
                <a:effectLst>
                  <a:outerShdw blurRad="50800" dist="38100" dir="8220000" algn="tl" rotWithShape="0">
                    <a:srgbClr val="000000">
                      <a:alpha val="40000"/>
                    </a:srgbClr>
                  </a:outerShdw>
                </a:effectLst>
              </a:defRPr>
            </a:lvl1pPr>
          </a:lstStyle>
          <a:p>
            <a:r>
              <a:rPr lang="pt-BR"/>
              <a:t>Clique para editar o título mestre</a:t>
            </a:r>
            <a:endParaRPr lang="en-US" dirty="0"/>
          </a:p>
        </p:txBody>
      </p:sp>
      <p:sp>
        <p:nvSpPr>
          <p:cNvPr id="24" name="Rectangle 26"/>
          <p:cNvSpPr>
            <a:spLocks noGrp="1"/>
          </p:cNvSpPr>
          <p:nvPr>
            <p:ph type="subTitle" idx="1"/>
          </p:nvPr>
        </p:nvSpPr>
        <p:spPr>
          <a:xfrm>
            <a:off x="1371600" y="3657600"/>
            <a:ext cx="6400800" cy="1967089"/>
          </a:xfrm>
        </p:spPr>
        <p:txBody>
          <a:bodyPr>
            <a:normAutofit/>
          </a:bodyPr>
          <a:lstStyle>
            <a:lvl1pPr marL="0" indent="0" algn="ctr">
              <a:buNone/>
              <a:defRPr lang="en-US" sz="3000" b="0">
                <a:solidFill>
                  <a:schemeClr val="tx2"/>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a:t>Clique para editar o estilo do subtítulo mestre</a:t>
            </a:r>
            <a:endParaRPr lang="en-US" dirty="0"/>
          </a:p>
        </p:txBody>
      </p:sp>
      <p:sp>
        <p:nvSpPr>
          <p:cNvPr id="4" name="Rectangle 22">
            <a:extLst>
              <a:ext uri="{FF2B5EF4-FFF2-40B4-BE49-F238E27FC236}">
                <a16:creationId xmlns:a16="http://schemas.microsoft.com/office/drawing/2014/main" id="{8C0E3F2F-02C9-429E-A223-AA7B4B2EBEDE}"/>
              </a:ext>
            </a:extLst>
          </p:cNvPr>
          <p:cNvSpPr>
            <a:spLocks noGrp="1"/>
          </p:cNvSpPr>
          <p:nvPr>
            <p:ph type="dt" sz="half" idx="10"/>
          </p:nvPr>
        </p:nvSpPr>
        <p:spPr/>
        <p:txBody>
          <a:bodyPr/>
          <a:lstStyle>
            <a:lvl1pPr>
              <a:defRPr/>
            </a:lvl1pPr>
          </a:lstStyle>
          <a:p>
            <a:pPr>
              <a:defRPr/>
            </a:pPr>
            <a:fld id="{65A96A7F-57EC-4052-ACC4-9F98448B4850}" type="datetimeFigureOut">
              <a:rPr lang="pt-BR"/>
              <a:pPr>
                <a:defRPr/>
              </a:pPr>
              <a:t>21/10/2019</a:t>
            </a:fld>
            <a:endParaRPr lang="pt-BR"/>
          </a:p>
        </p:txBody>
      </p:sp>
      <p:sp>
        <p:nvSpPr>
          <p:cNvPr id="5" name="Rectangle 18">
            <a:extLst>
              <a:ext uri="{FF2B5EF4-FFF2-40B4-BE49-F238E27FC236}">
                <a16:creationId xmlns:a16="http://schemas.microsoft.com/office/drawing/2014/main" id="{34656550-289B-4AD3-A054-2A40A6A7E85D}"/>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553DD780-98F1-4145-A203-24F79482F3D0}"/>
              </a:ext>
            </a:extLst>
          </p:cNvPr>
          <p:cNvSpPr>
            <a:spLocks noGrp="1"/>
          </p:cNvSpPr>
          <p:nvPr>
            <p:ph type="sldNum" sz="quarter" idx="12"/>
          </p:nvPr>
        </p:nvSpPr>
        <p:spPr/>
        <p:txBody>
          <a:bodyPr/>
          <a:lstStyle>
            <a:lvl1pPr>
              <a:defRPr/>
            </a:lvl1pPr>
          </a:lstStyle>
          <a:p>
            <a:fld id="{3307573F-EE8E-4EC7-B262-933D3889C7CB}" type="slidenum">
              <a:rPr lang="pt-BR" altLang="pt-BR"/>
              <a:pPr/>
              <a:t>‹nº›</a:t>
            </a:fld>
            <a:endParaRPr lang="pt-BR" altLang="pt-BR"/>
          </a:p>
        </p:txBody>
      </p:sp>
    </p:spTree>
    <p:extLst>
      <p:ext uri="{BB962C8B-B14F-4D97-AF65-F5344CB8AC3E}">
        <p14:creationId xmlns:p14="http://schemas.microsoft.com/office/powerpoint/2010/main" val="3036272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22">
            <a:extLst>
              <a:ext uri="{FF2B5EF4-FFF2-40B4-BE49-F238E27FC236}">
                <a16:creationId xmlns:a16="http://schemas.microsoft.com/office/drawing/2014/main" id="{694E8EEB-4226-4E26-8BC9-748726184686}"/>
              </a:ext>
            </a:extLst>
          </p:cNvPr>
          <p:cNvSpPr>
            <a:spLocks noGrp="1"/>
          </p:cNvSpPr>
          <p:nvPr>
            <p:ph type="dt" sz="half" idx="10"/>
          </p:nvPr>
        </p:nvSpPr>
        <p:spPr/>
        <p:txBody>
          <a:bodyPr/>
          <a:lstStyle>
            <a:lvl1pPr>
              <a:defRPr/>
            </a:lvl1pPr>
          </a:lstStyle>
          <a:p>
            <a:pPr>
              <a:defRPr/>
            </a:pPr>
            <a:fld id="{4CDD121A-9951-4462-BA6A-BD97B99D9C9B}" type="datetimeFigureOut">
              <a:rPr lang="pt-BR"/>
              <a:pPr>
                <a:defRPr/>
              </a:pPr>
              <a:t>21/10/2019</a:t>
            </a:fld>
            <a:endParaRPr lang="pt-BR"/>
          </a:p>
        </p:txBody>
      </p:sp>
      <p:sp>
        <p:nvSpPr>
          <p:cNvPr id="5" name="Rectangle 18">
            <a:extLst>
              <a:ext uri="{FF2B5EF4-FFF2-40B4-BE49-F238E27FC236}">
                <a16:creationId xmlns:a16="http://schemas.microsoft.com/office/drawing/2014/main" id="{7863BF8D-EC8F-4B89-B44F-B4D7279B5CEB}"/>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4BB1CFB8-C54F-49CE-9660-EC7435542B64}"/>
              </a:ext>
            </a:extLst>
          </p:cNvPr>
          <p:cNvSpPr>
            <a:spLocks noGrp="1"/>
          </p:cNvSpPr>
          <p:nvPr>
            <p:ph type="sldNum" sz="quarter" idx="12"/>
          </p:nvPr>
        </p:nvSpPr>
        <p:spPr/>
        <p:txBody>
          <a:bodyPr/>
          <a:lstStyle>
            <a:lvl1pPr>
              <a:defRPr/>
            </a:lvl1pPr>
          </a:lstStyle>
          <a:p>
            <a:fld id="{05015EEF-778F-4116-BE65-166E4CADDCD7}" type="slidenum">
              <a:rPr lang="pt-BR" altLang="pt-BR"/>
              <a:pPr/>
              <a:t>‹nº›</a:t>
            </a:fld>
            <a:endParaRPr lang="pt-BR" altLang="pt-BR"/>
          </a:p>
        </p:txBody>
      </p:sp>
    </p:spTree>
    <p:extLst>
      <p:ext uri="{BB962C8B-B14F-4D97-AF65-F5344CB8AC3E}">
        <p14:creationId xmlns:p14="http://schemas.microsoft.com/office/powerpoint/2010/main" val="2418088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22">
            <a:extLst>
              <a:ext uri="{FF2B5EF4-FFF2-40B4-BE49-F238E27FC236}">
                <a16:creationId xmlns:a16="http://schemas.microsoft.com/office/drawing/2014/main" id="{B5FCC9DA-279F-4DDE-8E39-D814627D9BD8}"/>
              </a:ext>
            </a:extLst>
          </p:cNvPr>
          <p:cNvSpPr>
            <a:spLocks noGrp="1"/>
          </p:cNvSpPr>
          <p:nvPr>
            <p:ph type="dt" sz="half" idx="10"/>
          </p:nvPr>
        </p:nvSpPr>
        <p:spPr/>
        <p:txBody>
          <a:bodyPr/>
          <a:lstStyle>
            <a:lvl1pPr>
              <a:defRPr/>
            </a:lvl1pPr>
          </a:lstStyle>
          <a:p>
            <a:pPr>
              <a:defRPr/>
            </a:pPr>
            <a:fld id="{9AE9E9E7-9B6E-4962-B3E3-265D5A9FA495}" type="datetimeFigureOut">
              <a:rPr lang="pt-BR"/>
              <a:pPr>
                <a:defRPr/>
              </a:pPr>
              <a:t>21/10/2019</a:t>
            </a:fld>
            <a:endParaRPr lang="pt-BR"/>
          </a:p>
        </p:txBody>
      </p:sp>
      <p:sp>
        <p:nvSpPr>
          <p:cNvPr id="5" name="Rectangle 18">
            <a:extLst>
              <a:ext uri="{FF2B5EF4-FFF2-40B4-BE49-F238E27FC236}">
                <a16:creationId xmlns:a16="http://schemas.microsoft.com/office/drawing/2014/main" id="{3D1FF465-F46A-4745-B32E-B5727FA80A2F}"/>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78A08DCB-9FFC-47D6-B226-D26AE7466181}"/>
              </a:ext>
            </a:extLst>
          </p:cNvPr>
          <p:cNvSpPr>
            <a:spLocks noGrp="1"/>
          </p:cNvSpPr>
          <p:nvPr>
            <p:ph type="sldNum" sz="quarter" idx="12"/>
          </p:nvPr>
        </p:nvSpPr>
        <p:spPr/>
        <p:txBody>
          <a:bodyPr/>
          <a:lstStyle>
            <a:lvl1pPr>
              <a:defRPr/>
            </a:lvl1pPr>
          </a:lstStyle>
          <a:p>
            <a:fld id="{0618A7DA-EF31-4148-9372-376322CB4731}" type="slidenum">
              <a:rPr lang="pt-BR" altLang="pt-BR"/>
              <a:pPr/>
              <a:t>‹nº›</a:t>
            </a:fld>
            <a:endParaRPr lang="pt-BR" altLang="pt-BR"/>
          </a:p>
        </p:txBody>
      </p:sp>
    </p:spTree>
    <p:extLst>
      <p:ext uri="{BB962C8B-B14F-4D97-AF65-F5344CB8AC3E}">
        <p14:creationId xmlns:p14="http://schemas.microsoft.com/office/powerpoint/2010/main" val="3035606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pt-BR"/>
              <a:t>Clique para editar o título mestre</a:t>
            </a:r>
            <a:endParaRPr lang="en-US"/>
          </a:p>
        </p:txBody>
      </p:sp>
      <p:sp>
        <p:nvSpPr>
          <p:cNvPr id="3" name="Rectangle 3"/>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Rectangle 22">
            <a:extLst>
              <a:ext uri="{FF2B5EF4-FFF2-40B4-BE49-F238E27FC236}">
                <a16:creationId xmlns:a16="http://schemas.microsoft.com/office/drawing/2014/main" id="{494EEBBC-BB0A-47F9-AC2D-5D3EC0D83039}"/>
              </a:ext>
            </a:extLst>
          </p:cNvPr>
          <p:cNvSpPr>
            <a:spLocks noGrp="1"/>
          </p:cNvSpPr>
          <p:nvPr>
            <p:ph type="dt" sz="half" idx="10"/>
          </p:nvPr>
        </p:nvSpPr>
        <p:spPr/>
        <p:txBody>
          <a:bodyPr/>
          <a:lstStyle>
            <a:lvl1pPr>
              <a:defRPr/>
            </a:lvl1pPr>
          </a:lstStyle>
          <a:p>
            <a:pPr>
              <a:defRPr/>
            </a:pPr>
            <a:fld id="{BDE32C7F-A6F4-4788-BD98-852723DC1BEE}" type="datetimeFigureOut">
              <a:rPr lang="pt-BR"/>
              <a:pPr>
                <a:defRPr/>
              </a:pPr>
              <a:t>21/10/2019</a:t>
            </a:fld>
            <a:endParaRPr lang="pt-BR"/>
          </a:p>
        </p:txBody>
      </p:sp>
      <p:sp>
        <p:nvSpPr>
          <p:cNvPr id="5" name="Rectangle 18">
            <a:extLst>
              <a:ext uri="{FF2B5EF4-FFF2-40B4-BE49-F238E27FC236}">
                <a16:creationId xmlns:a16="http://schemas.microsoft.com/office/drawing/2014/main" id="{B02E2EE2-A1EE-4656-AB59-58EB9806FB29}"/>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103F5841-5692-4979-8150-9D439FE291A7}"/>
              </a:ext>
            </a:extLst>
          </p:cNvPr>
          <p:cNvSpPr>
            <a:spLocks noGrp="1"/>
          </p:cNvSpPr>
          <p:nvPr>
            <p:ph type="sldNum" sz="quarter" idx="12"/>
          </p:nvPr>
        </p:nvSpPr>
        <p:spPr/>
        <p:txBody>
          <a:bodyPr/>
          <a:lstStyle>
            <a:lvl1pPr>
              <a:defRPr/>
            </a:lvl1pPr>
          </a:lstStyle>
          <a:p>
            <a:fld id="{8443A983-BA86-4217-B3A3-E93543E13E75}" type="slidenum">
              <a:rPr lang="pt-BR" altLang="pt-BR"/>
              <a:pPr/>
              <a:t>‹nº›</a:t>
            </a:fld>
            <a:endParaRPr lang="pt-BR" altLang="pt-BR"/>
          </a:p>
        </p:txBody>
      </p:sp>
    </p:spTree>
    <p:extLst>
      <p:ext uri="{BB962C8B-B14F-4D97-AF65-F5344CB8AC3E}">
        <p14:creationId xmlns:p14="http://schemas.microsoft.com/office/powerpoint/2010/main" val="1238390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Rectangle 2"/>
          <p:cNvSpPr>
            <a:spLocks noGrp="1"/>
          </p:cNvSpPr>
          <p:nvPr>
            <p:ph type="title"/>
          </p:nvPr>
        </p:nvSpPr>
        <p:spPr>
          <a:xfrm>
            <a:off x="722313" y="2685391"/>
            <a:ext cx="7772400" cy="3112843"/>
          </a:xfrm>
        </p:spPr>
        <p:txBody>
          <a:bodyPr anchor="t"/>
          <a:lstStyle>
            <a:lvl1pPr algn="ctr">
              <a:buNone/>
              <a:defRPr lang="en-US" sz="6000" b="1" dirty="0">
                <a:solidFill>
                  <a:schemeClr val="tx2">
                    <a:shade val="85000"/>
                    <a:satMod val="150000"/>
                  </a:schemeClr>
                </a:solidFill>
              </a:defRPr>
            </a:lvl1pPr>
          </a:lstStyle>
          <a:p>
            <a:r>
              <a:rPr lang="pt-BR"/>
              <a:t>Clique para editar o título mestre</a:t>
            </a:r>
            <a:endParaRPr lang="en-US" dirty="0"/>
          </a:p>
        </p:txBody>
      </p:sp>
      <p:sp>
        <p:nvSpPr>
          <p:cNvPr id="3" name="Rectangle 3"/>
          <p:cNvSpPr>
            <a:spLocks noGrp="1"/>
          </p:cNvSpPr>
          <p:nvPr>
            <p:ph type="body" idx="1"/>
          </p:nvPr>
        </p:nvSpPr>
        <p:spPr>
          <a:xfrm>
            <a:off x="722313" y="1128932"/>
            <a:ext cx="7772400" cy="1509712"/>
          </a:xfrm>
        </p:spPr>
        <p:txBody>
          <a:bodyPr anchor="b">
            <a:normAutofit/>
          </a:bodyPr>
          <a:lstStyle>
            <a:lvl1pPr algn="ctr">
              <a:buNone/>
              <a:defRPr lang="en-US" sz="24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a:t>Clique para editar o texto mestre</a:t>
            </a:r>
          </a:p>
        </p:txBody>
      </p:sp>
      <p:sp>
        <p:nvSpPr>
          <p:cNvPr id="4" name="Rectangle 22">
            <a:extLst>
              <a:ext uri="{FF2B5EF4-FFF2-40B4-BE49-F238E27FC236}">
                <a16:creationId xmlns:a16="http://schemas.microsoft.com/office/drawing/2014/main" id="{B8532A65-6E81-460D-A8CE-14EBFCBB091A}"/>
              </a:ext>
            </a:extLst>
          </p:cNvPr>
          <p:cNvSpPr>
            <a:spLocks noGrp="1"/>
          </p:cNvSpPr>
          <p:nvPr>
            <p:ph type="dt" sz="half" idx="10"/>
          </p:nvPr>
        </p:nvSpPr>
        <p:spPr/>
        <p:txBody>
          <a:bodyPr/>
          <a:lstStyle>
            <a:lvl1pPr>
              <a:defRPr/>
            </a:lvl1pPr>
          </a:lstStyle>
          <a:p>
            <a:pPr>
              <a:defRPr/>
            </a:pPr>
            <a:fld id="{7AEFDD6E-618C-4A70-B01F-1811DB36AAF2}" type="datetimeFigureOut">
              <a:rPr lang="pt-BR"/>
              <a:pPr>
                <a:defRPr/>
              </a:pPr>
              <a:t>21/10/2019</a:t>
            </a:fld>
            <a:endParaRPr lang="pt-BR"/>
          </a:p>
        </p:txBody>
      </p:sp>
      <p:sp>
        <p:nvSpPr>
          <p:cNvPr id="5" name="Rectangle 18">
            <a:extLst>
              <a:ext uri="{FF2B5EF4-FFF2-40B4-BE49-F238E27FC236}">
                <a16:creationId xmlns:a16="http://schemas.microsoft.com/office/drawing/2014/main" id="{00E0E8D4-1D99-4844-8344-7D0C91A64903}"/>
              </a:ext>
            </a:extLst>
          </p:cNvPr>
          <p:cNvSpPr>
            <a:spLocks noGrp="1"/>
          </p:cNvSpPr>
          <p:nvPr>
            <p:ph type="ftr" sz="quarter" idx="11"/>
          </p:nvPr>
        </p:nvSpPr>
        <p:spPr/>
        <p:txBody>
          <a:bodyPr/>
          <a:lstStyle>
            <a:lvl1pPr>
              <a:defRPr/>
            </a:lvl1pPr>
          </a:lstStyle>
          <a:p>
            <a:pPr>
              <a:defRPr/>
            </a:pPr>
            <a:endParaRPr lang="pt-BR"/>
          </a:p>
        </p:txBody>
      </p:sp>
      <p:sp>
        <p:nvSpPr>
          <p:cNvPr id="6" name="Rectangle 15">
            <a:extLst>
              <a:ext uri="{FF2B5EF4-FFF2-40B4-BE49-F238E27FC236}">
                <a16:creationId xmlns:a16="http://schemas.microsoft.com/office/drawing/2014/main" id="{75F7B0C9-DA80-4767-A63C-7D1B6D06FC2E}"/>
              </a:ext>
            </a:extLst>
          </p:cNvPr>
          <p:cNvSpPr>
            <a:spLocks noGrp="1"/>
          </p:cNvSpPr>
          <p:nvPr>
            <p:ph type="sldNum" sz="quarter" idx="12"/>
          </p:nvPr>
        </p:nvSpPr>
        <p:spPr/>
        <p:txBody>
          <a:bodyPr/>
          <a:lstStyle>
            <a:lvl1pPr>
              <a:defRPr/>
            </a:lvl1pPr>
          </a:lstStyle>
          <a:p>
            <a:fld id="{8CFCA158-C56E-47A4-952F-0933C81CFD90}" type="slidenum">
              <a:rPr lang="pt-BR" altLang="pt-BR"/>
              <a:pPr/>
              <a:t>‹nº›</a:t>
            </a:fld>
            <a:endParaRPr lang="pt-BR" altLang="pt-BR"/>
          </a:p>
        </p:txBody>
      </p:sp>
    </p:spTree>
    <p:extLst>
      <p:ext uri="{BB962C8B-B14F-4D97-AF65-F5344CB8AC3E}">
        <p14:creationId xmlns:p14="http://schemas.microsoft.com/office/powerpoint/2010/main" val="1385957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pt-BR"/>
              <a:t>Clique para editar o título mestre</a:t>
            </a:r>
            <a:endParaRPr lang="en-US"/>
          </a:p>
        </p:txBody>
      </p:sp>
      <p:sp>
        <p:nvSpPr>
          <p:cNvPr id="3" name="Rectangl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Rectangle 22">
            <a:extLst>
              <a:ext uri="{FF2B5EF4-FFF2-40B4-BE49-F238E27FC236}">
                <a16:creationId xmlns:a16="http://schemas.microsoft.com/office/drawing/2014/main" id="{C3C90B91-B1EE-48A9-A0F0-92F171B9085A}"/>
              </a:ext>
            </a:extLst>
          </p:cNvPr>
          <p:cNvSpPr>
            <a:spLocks noGrp="1"/>
          </p:cNvSpPr>
          <p:nvPr>
            <p:ph type="dt" sz="half" idx="10"/>
          </p:nvPr>
        </p:nvSpPr>
        <p:spPr/>
        <p:txBody>
          <a:bodyPr/>
          <a:lstStyle>
            <a:lvl1pPr>
              <a:defRPr/>
            </a:lvl1pPr>
          </a:lstStyle>
          <a:p>
            <a:pPr>
              <a:defRPr/>
            </a:pPr>
            <a:fld id="{2B0D9EDA-1955-4B1F-8E14-FC8B515B95BF}" type="datetimeFigureOut">
              <a:rPr lang="pt-BR"/>
              <a:pPr>
                <a:defRPr/>
              </a:pPr>
              <a:t>21/10/2019</a:t>
            </a:fld>
            <a:endParaRPr lang="pt-BR"/>
          </a:p>
        </p:txBody>
      </p:sp>
      <p:sp>
        <p:nvSpPr>
          <p:cNvPr id="6" name="Rectangle 18">
            <a:extLst>
              <a:ext uri="{FF2B5EF4-FFF2-40B4-BE49-F238E27FC236}">
                <a16:creationId xmlns:a16="http://schemas.microsoft.com/office/drawing/2014/main" id="{AFCD0805-F46B-4837-9AA4-09FF284F5F16}"/>
              </a:ext>
            </a:extLst>
          </p:cNvPr>
          <p:cNvSpPr>
            <a:spLocks noGrp="1"/>
          </p:cNvSpPr>
          <p:nvPr>
            <p:ph type="ftr" sz="quarter" idx="11"/>
          </p:nvPr>
        </p:nvSpPr>
        <p:spPr/>
        <p:txBody>
          <a:bodyPr/>
          <a:lstStyle>
            <a:lvl1pPr>
              <a:defRPr/>
            </a:lvl1pPr>
          </a:lstStyle>
          <a:p>
            <a:pPr>
              <a:defRPr/>
            </a:pPr>
            <a:endParaRPr lang="pt-BR"/>
          </a:p>
        </p:txBody>
      </p:sp>
      <p:sp>
        <p:nvSpPr>
          <p:cNvPr id="7" name="Rectangle 15">
            <a:extLst>
              <a:ext uri="{FF2B5EF4-FFF2-40B4-BE49-F238E27FC236}">
                <a16:creationId xmlns:a16="http://schemas.microsoft.com/office/drawing/2014/main" id="{6D90EE87-3C07-4FCE-841D-06BCBA2A6BCE}"/>
              </a:ext>
            </a:extLst>
          </p:cNvPr>
          <p:cNvSpPr>
            <a:spLocks noGrp="1"/>
          </p:cNvSpPr>
          <p:nvPr>
            <p:ph type="sldNum" sz="quarter" idx="12"/>
          </p:nvPr>
        </p:nvSpPr>
        <p:spPr/>
        <p:txBody>
          <a:bodyPr/>
          <a:lstStyle>
            <a:lvl1pPr>
              <a:defRPr/>
            </a:lvl1pPr>
          </a:lstStyle>
          <a:p>
            <a:fld id="{2EF03006-E45F-4B38-B65B-571031E2693D}" type="slidenum">
              <a:rPr lang="pt-BR" altLang="pt-BR"/>
              <a:pPr/>
              <a:t>‹nº›</a:t>
            </a:fld>
            <a:endParaRPr lang="pt-BR" altLang="pt-BR"/>
          </a:p>
        </p:txBody>
      </p:sp>
    </p:spTree>
    <p:extLst>
      <p:ext uri="{BB962C8B-B14F-4D97-AF65-F5344CB8AC3E}">
        <p14:creationId xmlns:p14="http://schemas.microsoft.com/office/powerpoint/2010/main" val="2833927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lgn="l">
              <a:defRPr/>
            </a:lvl1pPr>
          </a:lstStyle>
          <a:p>
            <a:r>
              <a:rPr lang="pt-BR"/>
              <a:t>Clique para editar o título mestre</a:t>
            </a:r>
            <a:endParaRPr lang="en-US"/>
          </a:p>
        </p:txBody>
      </p:sp>
      <p:sp>
        <p:nvSpPr>
          <p:cNvPr id="3" name="Rectangle 2"/>
          <p:cNvSpPr>
            <a:spLocks noGrp="1"/>
          </p:cNvSpPr>
          <p:nvPr>
            <p:ph type="body" idx="1"/>
          </p:nvPr>
        </p:nvSpPr>
        <p:spPr>
          <a:xfrm>
            <a:off x="457200" y="1535113"/>
            <a:ext cx="4040188"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Rectangl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Rectangle 4"/>
          <p:cNvSpPr>
            <a:spLocks noGrp="1"/>
          </p:cNvSpPr>
          <p:nvPr>
            <p:ph type="body" sz="quarter" idx="3"/>
          </p:nvPr>
        </p:nvSpPr>
        <p:spPr>
          <a:xfrm>
            <a:off x="4645025" y="1535113"/>
            <a:ext cx="4041775"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Rectangl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Rectangle 22">
            <a:extLst>
              <a:ext uri="{FF2B5EF4-FFF2-40B4-BE49-F238E27FC236}">
                <a16:creationId xmlns:a16="http://schemas.microsoft.com/office/drawing/2014/main" id="{374FCF6F-B12B-4356-BE8F-50212225710D}"/>
              </a:ext>
            </a:extLst>
          </p:cNvPr>
          <p:cNvSpPr>
            <a:spLocks noGrp="1"/>
          </p:cNvSpPr>
          <p:nvPr>
            <p:ph type="dt" sz="half" idx="10"/>
          </p:nvPr>
        </p:nvSpPr>
        <p:spPr/>
        <p:txBody>
          <a:bodyPr/>
          <a:lstStyle>
            <a:lvl1pPr>
              <a:defRPr/>
            </a:lvl1pPr>
          </a:lstStyle>
          <a:p>
            <a:pPr>
              <a:defRPr/>
            </a:pPr>
            <a:fld id="{A058285A-FA86-4B66-B477-3A581FAA7EAC}" type="datetimeFigureOut">
              <a:rPr lang="pt-BR"/>
              <a:pPr>
                <a:defRPr/>
              </a:pPr>
              <a:t>21/10/2019</a:t>
            </a:fld>
            <a:endParaRPr lang="pt-BR"/>
          </a:p>
        </p:txBody>
      </p:sp>
      <p:sp>
        <p:nvSpPr>
          <p:cNvPr id="8" name="Rectangle 18">
            <a:extLst>
              <a:ext uri="{FF2B5EF4-FFF2-40B4-BE49-F238E27FC236}">
                <a16:creationId xmlns:a16="http://schemas.microsoft.com/office/drawing/2014/main" id="{DAB2CCD8-43EA-46F0-9238-78CBD1B25175}"/>
              </a:ext>
            </a:extLst>
          </p:cNvPr>
          <p:cNvSpPr>
            <a:spLocks noGrp="1"/>
          </p:cNvSpPr>
          <p:nvPr>
            <p:ph type="ftr" sz="quarter" idx="11"/>
          </p:nvPr>
        </p:nvSpPr>
        <p:spPr/>
        <p:txBody>
          <a:bodyPr/>
          <a:lstStyle>
            <a:lvl1pPr>
              <a:defRPr/>
            </a:lvl1pPr>
          </a:lstStyle>
          <a:p>
            <a:pPr>
              <a:defRPr/>
            </a:pPr>
            <a:endParaRPr lang="pt-BR"/>
          </a:p>
        </p:txBody>
      </p:sp>
      <p:sp>
        <p:nvSpPr>
          <p:cNvPr id="9" name="Rectangle 15">
            <a:extLst>
              <a:ext uri="{FF2B5EF4-FFF2-40B4-BE49-F238E27FC236}">
                <a16:creationId xmlns:a16="http://schemas.microsoft.com/office/drawing/2014/main" id="{E5A3BBA4-230C-4A03-840E-E4211231A1F1}"/>
              </a:ext>
            </a:extLst>
          </p:cNvPr>
          <p:cNvSpPr>
            <a:spLocks noGrp="1"/>
          </p:cNvSpPr>
          <p:nvPr>
            <p:ph type="sldNum" sz="quarter" idx="12"/>
          </p:nvPr>
        </p:nvSpPr>
        <p:spPr/>
        <p:txBody>
          <a:bodyPr/>
          <a:lstStyle>
            <a:lvl1pPr>
              <a:defRPr/>
            </a:lvl1pPr>
          </a:lstStyle>
          <a:p>
            <a:fld id="{779372B2-1B96-4876-AD87-D49FB436205A}" type="slidenum">
              <a:rPr lang="pt-BR" altLang="pt-BR"/>
              <a:pPr/>
              <a:t>‹nº›</a:t>
            </a:fld>
            <a:endParaRPr lang="pt-BR" altLang="pt-BR"/>
          </a:p>
        </p:txBody>
      </p:sp>
    </p:spTree>
    <p:extLst>
      <p:ext uri="{BB962C8B-B14F-4D97-AF65-F5344CB8AC3E}">
        <p14:creationId xmlns:p14="http://schemas.microsoft.com/office/powerpoint/2010/main" val="1535563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pt-BR"/>
              <a:t>Clique para editar o título mestre</a:t>
            </a:r>
            <a:endParaRPr lang="en-US"/>
          </a:p>
        </p:txBody>
      </p:sp>
      <p:sp>
        <p:nvSpPr>
          <p:cNvPr id="3" name="Rectangle 22">
            <a:extLst>
              <a:ext uri="{FF2B5EF4-FFF2-40B4-BE49-F238E27FC236}">
                <a16:creationId xmlns:a16="http://schemas.microsoft.com/office/drawing/2014/main" id="{7F6AEF5E-5FCC-42BB-AD17-D94FD12A238F}"/>
              </a:ext>
            </a:extLst>
          </p:cNvPr>
          <p:cNvSpPr>
            <a:spLocks noGrp="1"/>
          </p:cNvSpPr>
          <p:nvPr>
            <p:ph type="dt" sz="half" idx="10"/>
          </p:nvPr>
        </p:nvSpPr>
        <p:spPr/>
        <p:txBody>
          <a:bodyPr/>
          <a:lstStyle>
            <a:lvl1pPr>
              <a:defRPr/>
            </a:lvl1pPr>
          </a:lstStyle>
          <a:p>
            <a:pPr>
              <a:defRPr/>
            </a:pPr>
            <a:fld id="{11797C57-8BF5-4A33-9A71-8A92C72005C9}" type="datetimeFigureOut">
              <a:rPr lang="pt-BR"/>
              <a:pPr>
                <a:defRPr/>
              </a:pPr>
              <a:t>21/10/2019</a:t>
            </a:fld>
            <a:endParaRPr lang="pt-BR"/>
          </a:p>
        </p:txBody>
      </p:sp>
      <p:sp>
        <p:nvSpPr>
          <p:cNvPr id="4" name="Rectangle 18">
            <a:extLst>
              <a:ext uri="{FF2B5EF4-FFF2-40B4-BE49-F238E27FC236}">
                <a16:creationId xmlns:a16="http://schemas.microsoft.com/office/drawing/2014/main" id="{634E18FF-7D42-4D82-8F2E-2ABBEDB1C034}"/>
              </a:ext>
            </a:extLst>
          </p:cNvPr>
          <p:cNvSpPr>
            <a:spLocks noGrp="1"/>
          </p:cNvSpPr>
          <p:nvPr>
            <p:ph type="ftr" sz="quarter" idx="11"/>
          </p:nvPr>
        </p:nvSpPr>
        <p:spPr/>
        <p:txBody>
          <a:bodyPr/>
          <a:lstStyle>
            <a:lvl1pPr>
              <a:defRPr/>
            </a:lvl1pPr>
          </a:lstStyle>
          <a:p>
            <a:pPr>
              <a:defRPr/>
            </a:pPr>
            <a:endParaRPr lang="pt-BR"/>
          </a:p>
        </p:txBody>
      </p:sp>
      <p:sp>
        <p:nvSpPr>
          <p:cNvPr id="5" name="Rectangle 15">
            <a:extLst>
              <a:ext uri="{FF2B5EF4-FFF2-40B4-BE49-F238E27FC236}">
                <a16:creationId xmlns:a16="http://schemas.microsoft.com/office/drawing/2014/main" id="{CA122D07-5BF7-44B1-8190-5DB154EF21A0}"/>
              </a:ext>
            </a:extLst>
          </p:cNvPr>
          <p:cNvSpPr>
            <a:spLocks noGrp="1"/>
          </p:cNvSpPr>
          <p:nvPr>
            <p:ph type="sldNum" sz="quarter" idx="12"/>
          </p:nvPr>
        </p:nvSpPr>
        <p:spPr/>
        <p:txBody>
          <a:bodyPr/>
          <a:lstStyle>
            <a:lvl1pPr>
              <a:defRPr/>
            </a:lvl1pPr>
          </a:lstStyle>
          <a:p>
            <a:fld id="{09D3C5E3-CA85-4D57-85D1-AECBC8D35E01}" type="slidenum">
              <a:rPr lang="pt-BR" altLang="pt-BR"/>
              <a:pPr/>
              <a:t>‹nº›</a:t>
            </a:fld>
            <a:endParaRPr lang="pt-BR" altLang="pt-BR"/>
          </a:p>
        </p:txBody>
      </p:sp>
    </p:spTree>
    <p:extLst>
      <p:ext uri="{BB962C8B-B14F-4D97-AF65-F5344CB8AC3E}">
        <p14:creationId xmlns:p14="http://schemas.microsoft.com/office/powerpoint/2010/main" val="741661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22">
            <a:extLst>
              <a:ext uri="{FF2B5EF4-FFF2-40B4-BE49-F238E27FC236}">
                <a16:creationId xmlns:a16="http://schemas.microsoft.com/office/drawing/2014/main" id="{FFFC521A-2EAD-4493-A225-96326DB25632}"/>
              </a:ext>
            </a:extLst>
          </p:cNvPr>
          <p:cNvSpPr>
            <a:spLocks noGrp="1"/>
          </p:cNvSpPr>
          <p:nvPr>
            <p:ph type="dt" sz="half" idx="10"/>
          </p:nvPr>
        </p:nvSpPr>
        <p:spPr/>
        <p:txBody>
          <a:bodyPr/>
          <a:lstStyle>
            <a:lvl1pPr>
              <a:defRPr/>
            </a:lvl1pPr>
          </a:lstStyle>
          <a:p>
            <a:pPr>
              <a:defRPr/>
            </a:pPr>
            <a:fld id="{20ED3AAB-A7B4-4E20-B10A-1626D50DD380}" type="datetimeFigureOut">
              <a:rPr lang="pt-BR"/>
              <a:pPr>
                <a:defRPr/>
              </a:pPr>
              <a:t>21/10/2019</a:t>
            </a:fld>
            <a:endParaRPr lang="pt-BR"/>
          </a:p>
        </p:txBody>
      </p:sp>
      <p:sp>
        <p:nvSpPr>
          <p:cNvPr id="3" name="Rectangle 18">
            <a:extLst>
              <a:ext uri="{FF2B5EF4-FFF2-40B4-BE49-F238E27FC236}">
                <a16:creationId xmlns:a16="http://schemas.microsoft.com/office/drawing/2014/main" id="{6C6EEFA0-0AD9-4B2F-9090-D68031A35896}"/>
              </a:ext>
            </a:extLst>
          </p:cNvPr>
          <p:cNvSpPr>
            <a:spLocks noGrp="1"/>
          </p:cNvSpPr>
          <p:nvPr>
            <p:ph type="ftr" sz="quarter" idx="11"/>
          </p:nvPr>
        </p:nvSpPr>
        <p:spPr/>
        <p:txBody>
          <a:bodyPr/>
          <a:lstStyle>
            <a:lvl1pPr>
              <a:defRPr/>
            </a:lvl1pPr>
          </a:lstStyle>
          <a:p>
            <a:pPr>
              <a:defRPr/>
            </a:pPr>
            <a:endParaRPr lang="pt-BR"/>
          </a:p>
        </p:txBody>
      </p:sp>
      <p:sp>
        <p:nvSpPr>
          <p:cNvPr id="4" name="Rectangle 15">
            <a:extLst>
              <a:ext uri="{FF2B5EF4-FFF2-40B4-BE49-F238E27FC236}">
                <a16:creationId xmlns:a16="http://schemas.microsoft.com/office/drawing/2014/main" id="{7DB962A5-D126-4A85-BAD2-198E4F4B1D44}"/>
              </a:ext>
            </a:extLst>
          </p:cNvPr>
          <p:cNvSpPr>
            <a:spLocks noGrp="1"/>
          </p:cNvSpPr>
          <p:nvPr>
            <p:ph type="sldNum" sz="quarter" idx="12"/>
          </p:nvPr>
        </p:nvSpPr>
        <p:spPr/>
        <p:txBody>
          <a:bodyPr/>
          <a:lstStyle>
            <a:lvl1pPr>
              <a:defRPr/>
            </a:lvl1pPr>
          </a:lstStyle>
          <a:p>
            <a:fld id="{7FFEDA35-E86F-4261-9777-76251568F086}" type="slidenum">
              <a:rPr lang="pt-BR" altLang="pt-BR"/>
              <a:pPr/>
              <a:t>‹nº›</a:t>
            </a:fld>
            <a:endParaRPr lang="pt-BR" altLang="pt-BR"/>
          </a:p>
        </p:txBody>
      </p:sp>
    </p:spTree>
    <p:extLst>
      <p:ext uri="{BB962C8B-B14F-4D97-AF65-F5344CB8AC3E}">
        <p14:creationId xmlns:p14="http://schemas.microsoft.com/office/powerpoint/2010/main" val="365816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73050"/>
            <a:ext cx="3008313" cy="1162050"/>
          </a:xfrm>
        </p:spPr>
        <p:txBody>
          <a:bodyPr/>
          <a:lstStyle>
            <a:lvl1pPr algn="ctr">
              <a:defRPr sz="2400" b="1">
                <a:solidFill>
                  <a:schemeClr val="tx2"/>
                </a:solidFill>
                <a:effectLst>
                  <a:outerShdw blurRad="38100" dist="25400" dir="8220000" algn="tr" rotWithShape="0">
                    <a:prstClr val="black">
                      <a:alpha val="35000"/>
                    </a:prstClr>
                  </a:outerShdw>
                </a:effectLst>
              </a:defRPr>
            </a:lvl1pPr>
          </a:lstStyle>
          <a:p>
            <a:r>
              <a:rPr lang="pt-BR"/>
              <a:t>Clique para editar o título mestre</a:t>
            </a:r>
            <a:endParaRPr lang="en-US"/>
          </a:p>
        </p:txBody>
      </p:sp>
      <p:sp>
        <p:nvSpPr>
          <p:cNvPr id="3" name="Rectangl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Rectangle 3"/>
          <p:cNvSpPr>
            <a:spLocks noGrp="1"/>
          </p:cNvSpPr>
          <p:nvPr>
            <p:ph type="body" sz="half" idx="2"/>
          </p:nvPr>
        </p:nvSpPr>
        <p:spPr>
          <a:xfrm>
            <a:off x="457200" y="1435100"/>
            <a:ext cx="3008313" cy="4691063"/>
          </a:xfrm>
        </p:spPr>
        <p:txBody>
          <a:bodyPr/>
          <a:lstStyle>
            <a:lvl1pPr marL="0" indent="0" algn="ctr">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Rectangle 22">
            <a:extLst>
              <a:ext uri="{FF2B5EF4-FFF2-40B4-BE49-F238E27FC236}">
                <a16:creationId xmlns:a16="http://schemas.microsoft.com/office/drawing/2014/main" id="{D5012EC8-2B2E-41A5-AD75-715A324C4A23}"/>
              </a:ext>
            </a:extLst>
          </p:cNvPr>
          <p:cNvSpPr>
            <a:spLocks noGrp="1"/>
          </p:cNvSpPr>
          <p:nvPr>
            <p:ph type="dt" sz="half" idx="10"/>
          </p:nvPr>
        </p:nvSpPr>
        <p:spPr/>
        <p:txBody>
          <a:bodyPr/>
          <a:lstStyle>
            <a:lvl1pPr>
              <a:defRPr/>
            </a:lvl1pPr>
          </a:lstStyle>
          <a:p>
            <a:pPr>
              <a:defRPr/>
            </a:pPr>
            <a:fld id="{5BD5513B-2B87-4638-809F-C67F9F7A57D0}" type="datetimeFigureOut">
              <a:rPr lang="pt-BR"/>
              <a:pPr>
                <a:defRPr/>
              </a:pPr>
              <a:t>21/10/2019</a:t>
            </a:fld>
            <a:endParaRPr lang="pt-BR"/>
          </a:p>
        </p:txBody>
      </p:sp>
      <p:sp>
        <p:nvSpPr>
          <p:cNvPr id="6" name="Rectangle 18">
            <a:extLst>
              <a:ext uri="{FF2B5EF4-FFF2-40B4-BE49-F238E27FC236}">
                <a16:creationId xmlns:a16="http://schemas.microsoft.com/office/drawing/2014/main" id="{00076FC9-7DC4-4BDE-9D05-B3DC0353DEFA}"/>
              </a:ext>
            </a:extLst>
          </p:cNvPr>
          <p:cNvSpPr>
            <a:spLocks noGrp="1"/>
          </p:cNvSpPr>
          <p:nvPr>
            <p:ph type="ftr" sz="quarter" idx="11"/>
          </p:nvPr>
        </p:nvSpPr>
        <p:spPr/>
        <p:txBody>
          <a:bodyPr/>
          <a:lstStyle>
            <a:lvl1pPr>
              <a:defRPr/>
            </a:lvl1pPr>
          </a:lstStyle>
          <a:p>
            <a:pPr>
              <a:defRPr/>
            </a:pPr>
            <a:endParaRPr lang="pt-BR"/>
          </a:p>
        </p:txBody>
      </p:sp>
      <p:sp>
        <p:nvSpPr>
          <p:cNvPr id="7" name="Rectangle 15">
            <a:extLst>
              <a:ext uri="{FF2B5EF4-FFF2-40B4-BE49-F238E27FC236}">
                <a16:creationId xmlns:a16="http://schemas.microsoft.com/office/drawing/2014/main" id="{19C4A556-A1F0-4141-9F40-FAF2BA0B916B}"/>
              </a:ext>
            </a:extLst>
          </p:cNvPr>
          <p:cNvSpPr>
            <a:spLocks noGrp="1"/>
          </p:cNvSpPr>
          <p:nvPr>
            <p:ph type="sldNum" sz="quarter" idx="12"/>
          </p:nvPr>
        </p:nvSpPr>
        <p:spPr/>
        <p:txBody>
          <a:bodyPr/>
          <a:lstStyle>
            <a:lvl1pPr>
              <a:defRPr/>
            </a:lvl1pPr>
          </a:lstStyle>
          <a:p>
            <a:fld id="{5893DC91-3576-44C3-9B23-7F3DA7EF21B4}" type="slidenum">
              <a:rPr lang="pt-BR" altLang="pt-BR"/>
              <a:pPr/>
              <a:t>‹nº›</a:t>
            </a:fld>
            <a:endParaRPr lang="pt-BR" altLang="pt-BR"/>
          </a:p>
        </p:txBody>
      </p:sp>
    </p:spTree>
    <p:extLst>
      <p:ext uri="{BB962C8B-B14F-4D97-AF65-F5344CB8AC3E}">
        <p14:creationId xmlns:p14="http://schemas.microsoft.com/office/powerpoint/2010/main" val="249629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C564E06-AA70-4C6D-AB6C-0896FA9497D1}"/>
              </a:ext>
            </a:extLst>
          </p:cNvPr>
          <p:cNvSpPr/>
          <p:nvPr/>
        </p:nvSpPr>
        <p:spPr>
          <a:xfrm>
            <a:off x="727075" y="1062038"/>
            <a:ext cx="4600575" cy="3978275"/>
          </a:xfrm>
          <a:prstGeom prst="rect">
            <a:avLst/>
          </a:prstGeom>
          <a:solidFill>
            <a:schemeClr val="tx2">
              <a:shade val="15000"/>
            </a:schemeClr>
          </a:solidFill>
          <a:ln w="63500">
            <a:noFill/>
            <a:miter lim="800000"/>
          </a:ln>
          <a:effectLst>
            <a:outerShdw blurRad="63500" dist="25400" dir="7200000" algn="t" rotWithShape="0">
              <a:prstClr val="black">
                <a:alpha val="45000"/>
              </a:prstClr>
            </a:outerShdw>
          </a:effectLst>
        </p:spPr>
        <p:style>
          <a:lnRef idx="3">
            <a:schemeClr val="lt1"/>
          </a:lnRef>
          <a:fillRef idx="1">
            <a:schemeClr val="accent6"/>
          </a:fillRef>
          <a:effectRef idx="1">
            <a:schemeClr val="accent6"/>
          </a:effectRef>
          <a:fontRef idx="minor">
            <a:schemeClr val="lt1"/>
          </a:fontRef>
        </p:style>
        <p:txBody>
          <a:bodyPr lIns="45720" rIns="45720" anchor="ctr">
            <a:normAutofit/>
          </a:bodyPr>
          <a:lstStyle/>
          <a:p>
            <a:pPr indent="-274320" fontAlgn="auto">
              <a:spcBef>
                <a:spcPts val="0"/>
              </a:spcBef>
              <a:spcAft>
                <a:spcPts val="0"/>
              </a:spcAft>
              <a:buClr>
                <a:schemeClr val="accent1"/>
              </a:buClr>
              <a:buSzPct val="80000"/>
              <a:buFont typeface="Wingdings 2" pitchFamily="18" charset="2"/>
              <a:buNone/>
              <a:defRPr/>
            </a:pPr>
            <a:endParaRPr lang="en-US" sz="2000"/>
          </a:p>
        </p:txBody>
      </p:sp>
      <p:sp>
        <p:nvSpPr>
          <p:cNvPr id="2" name="Rectangle 2"/>
          <p:cNvSpPr>
            <a:spLocks noGrp="1"/>
          </p:cNvSpPr>
          <p:nvPr>
            <p:ph type="title"/>
          </p:nvPr>
        </p:nvSpPr>
        <p:spPr>
          <a:xfrm>
            <a:off x="5514536" y="4343400"/>
            <a:ext cx="3048000" cy="709858"/>
          </a:xfrm>
        </p:spPr>
        <p:txBody>
          <a:bodyPr anchor="t">
            <a:noAutofit/>
          </a:bodyPr>
          <a:lstStyle>
            <a:lvl1pPr algn="l">
              <a:buNone/>
              <a:defRPr sz="2200" b="1">
                <a:solidFill>
                  <a:schemeClr val="tx2"/>
                </a:solidFill>
                <a:effectLst>
                  <a:outerShdw blurRad="38100" dist="25400" dir="8220000" algn="tr" rotWithShape="0">
                    <a:prstClr val="black">
                      <a:alpha val="35000"/>
                    </a:prstClr>
                  </a:outerShdw>
                </a:effectLst>
              </a:defRPr>
            </a:lvl1pPr>
          </a:lstStyle>
          <a:p>
            <a:r>
              <a:rPr lang="pt-BR"/>
              <a:t>Clique para editar o título mestre</a:t>
            </a:r>
            <a:endParaRPr lang="en-US" dirty="0"/>
          </a:p>
        </p:txBody>
      </p:sp>
      <p:sp>
        <p:nvSpPr>
          <p:cNvPr id="3" name="Rectangle 3"/>
          <p:cNvSpPr>
            <a:spLocks noGrp="1"/>
          </p:cNvSpPr>
          <p:nvPr>
            <p:ph type="pic" idx="1"/>
          </p:nvPr>
        </p:nvSpPr>
        <p:spPr>
          <a:xfrm>
            <a:off x="739645" y="1222657"/>
            <a:ext cx="4575601" cy="3657600"/>
          </a:xfrm>
          <a:solidFill>
            <a:schemeClr val="tx2">
              <a:shade val="75000"/>
            </a:schemeClr>
          </a:solidFill>
          <a:ln w="63500">
            <a:noFill/>
            <a:miter lim="800000"/>
          </a:ln>
          <a:effectLst/>
        </p:spPr>
        <p:style>
          <a:lnRef idx="3">
            <a:schemeClr val="lt1"/>
          </a:lnRef>
          <a:fillRef idx="1">
            <a:schemeClr val="accent6"/>
          </a:fillRef>
          <a:effectRef idx="1">
            <a:schemeClr val="accent6"/>
          </a:effectRef>
          <a:fontRef idx="minor">
            <a:schemeClr val="lt1"/>
          </a:fontRef>
        </p:style>
        <p:txBody>
          <a:bodyPr>
            <a:normAutofit/>
          </a:bodyPr>
          <a:lstStyle>
            <a:lvl1pPr>
              <a:buNone/>
              <a:defRPr sz="3200"/>
            </a:lvl1pPr>
          </a:lstStyle>
          <a:p>
            <a:pPr lvl="0"/>
            <a:r>
              <a:rPr lang="pt-BR" noProof="0"/>
              <a:t>Clique no ícone para adicionar uma imagem</a:t>
            </a:r>
            <a:endParaRPr lang="en-US" noProof="0" dirty="0"/>
          </a:p>
        </p:txBody>
      </p:sp>
      <p:sp>
        <p:nvSpPr>
          <p:cNvPr id="4" name="Rectangle 4"/>
          <p:cNvSpPr>
            <a:spLocks noGrp="1"/>
          </p:cNvSpPr>
          <p:nvPr>
            <p:ph type="body" sz="half" idx="2"/>
          </p:nvPr>
        </p:nvSpPr>
        <p:spPr>
          <a:xfrm>
            <a:off x="5514536" y="1371600"/>
            <a:ext cx="3044952" cy="2930086"/>
          </a:xfrm>
        </p:spPr>
        <p:txBody>
          <a:bodyPr bIns="0" anchor="b">
            <a:normAutofit/>
          </a:bodyPr>
          <a:lstStyle>
            <a:lvl1pPr marL="0" marR="0" indent="0" algn="l">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pt-BR"/>
              <a:t>Clique para editar o texto mestre</a:t>
            </a:r>
          </a:p>
        </p:txBody>
      </p:sp>
      <p:sp>
        <p:nvSpPr>
          <p:cNvPr id="6" name="Rectangle 5">
            <a:extLst>
              <a:ext uri="{FF2B5EF4-FFF2-40B4-BE49-F238E27FC236}">
                <a16:creationId xmlns:a16="http://schemas.microsoft.com/office/drawing/2014/main" id="{859A9640-A1AB-4E07-967C-23C00A8BF825}"/>
              </a:ext>
            </a:extLst>
          </p:cNvPr>
          <p:cNvSpPr>
            <a:spLocks noGrp="1"/>
          </p:cNvSpPr>
          <p:nvPr>
            <p:ph type="dt" sz="half" idx="10"/>
          </p:nvPr>
        </p:nvSpPr>
        <p:spPr/>
        <p:txBody>
          <a:bodyPr/>
          <a:lstStyle>
            <a:lvl1pPr>
              <a:defRPr/>
            </a:lvl1pPr>
          </a:lstStyle>
          <a:p>
            <a:pPr>
              <a:defRPr/>
            </a:pPr>
            <a:fld id="{C42E1A99-782E-4985-AC2F-8EADCB3FFA88}" type="datetimeFigureOut">
              <a:rPr lang="pt-BR"/>
              <a:pPr>
                <a:defRPr/>
              </a:pPr>
              <a:t>21/10/2019</a:t>
            </a:fld>
            <a:endParaRPr lang="pt-BR"/>
          </a:p>
        </p:txBody>
      </p:sp>
      <p:sp>
        <p:nvSpPr>
          <p:cNvPr id="7" name="Rectangle 6">
            <a:extLst>
              <a:ext uri="{FF2B5EF4-FFF2-40B4-BE49-F238E27FC236}">
                <a16:creationId xmlns:a16="http://schemas.microsoft.com/office/drawing/2014/main" id="{3A35F84C-040F-4709-8460-A61B499BDACD}"/>
              </a:ext>
            </a:extLst>
          </p:cNvPr>
          <p:cNvSpPr>
            <a:spLocks noGrp="1"/>
          </p:cNvSpPr>
          <p:nvPr>
            <p:ph type="ftr" sz="quarter" idx="11"/>
          </p:nvPr>
        </p:nvSpPr>
        <p:spPr/>
        <p:txBody>
          <a:bodyPr/>
          <a:lstStyle>
            <a:lvl1pPr>
              <a:defRPr/>
            </a:lvl1pPr>
          </a:lstStyle>
          <a:p>
            <a:pPr>
              <a:defRPr/>
            </a:pPr>
            <a:endParaRPr lang="pt-BR"/>
          </a:p>
        </p:txBody>
      </p:sp>
      <p:sp>
        <p:nvSpPr>
          <p:cNvPr id="8" name="Rectangle 7">
            <a:extLst>
              <a:ext uri="{FF2B5EF4-FFF2-40B4-BE49-F238E27FC236}">
                <a16:creationId xmlns:a16="http://schemas.microsoft.com/office/drawing/2014/main" id="{6A48E2E3-9DD3-4643-96A3-BBDCC717B5CE}"/>
              </a:ext>
            </a:extLst>
          </p:cNvPr>
          <p:cNvSpPr>
            <a:spLocks noGrp="1"/>
          </p:cNvSpPr>
          <p:nvPr>
            <p:ph type="sldNum" sz="quarter" idx="12"/>
          </p:nvPr>
        </p:nvSpPr>
        <p:spPr/>
        <p:txBody>
          <a:bodyPr/>
          <a:lstStyle>
            <a:lvl1pPr>
              <a:defRPr/>
            </a:lvl1pPr>
          </a:lstStyle>
          <a:p>
            <a:fld id="{2FDFF95B-16AE-4E18-802E-12F58CBA08D3}" type="slidenum">
              <a:rPr lang="pt-BR" altLang="pt-BR"/>
              <a:pPr/>
              <a:t>‹nº›</a:t>
            </a:fld>
            <a:endParaRPr lang="pt-BR" altLang="pt-BR"/>
          </a:p>
        </p:txBody>
      </p:sp>
    </p:spTree>
    <p:extLst>
      <p:ext uri="{BB962C8B-B14F-4D97-AF65-F5344CB8AC3E}">
        <p14:creationId xmlns:p14="http://schemas.microsoft.com/office/powerpoint/2010/main" val="610484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EA141999-8616-4CDA-BCFE-9836CB9A6F38}"/>
              </a:ext>
            </a:extLst>
          </p:cNvPr>
          <p:cNvSpPr>
            <a:spLocks noGrp="1"/>
          </p:cNvSpPr>
          <p:nvPr>
            <p:ph type="title"/>
          </p:nvPr>
        </p:nvSpPr>
        <p:spPr>
          <a:xfrm>
            <a:off x="457200" y="304800"/>
            <a:ext cx="8229600" cy="1143000"/>
          </a:xfrm>
          <a:prstGeom prst="rect">
            <a:avLst/>
          </a:prstGeom>
        </p:spPr>
        <p:txBody>
          <a:bodyPr anchor="b" anchorCtr="0">
            <a:normAutofit/>
            <a:scene3d>
              <a:camera prst="orthographicFront"/>
              <a:lightRig rig="soft" dir="t">
                <a:rot lat="0" lon="0" rev="2100000"/>
              </a:lightRig>
            </a:scene3d>
            <a:sp3d prstMaterial="matte">
              <a:bevelT w="38100" h="38100"/>
            </a:sp3d>
          </a:bodyPr>
          <a:lstStyle/>
          <a:p>
            <a:r>
              <a:rPr lang="pt-BR"/>
              <a:t>Clique para editar o título mestre</a:t>
            </a:r>
            <a:endParaRPr lang="en-US" dirty="0"/>
          </a:p>
        </p:txBody>
      </p:sp>
      <p:sp>
        <p:nvSpPr>
          <p:cNvPr id="1027" name="Rectangle 11">
            <a:extLst>
              <a:ext uri="{FF2B5EF4-FFF2-40B4-BE49-F238E27FC236}">
                <a16:creationId xmlns:a16="http://schemas.microsoft.com/office/drawing/2014/main" id="{23DA6EC9-8822-4A14-8A8C-CD978EF6302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pt-BR" altLang="pt-BR"/>
              <a:t>Clique para editar 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endParaRPr lang="en-US" altLang="pt-BR"/>
          </a:p>
        </p:txBody>
      </p:sp>
      <p:sp>
        <p:nvSpPr>
          <p:cNvPr id="27" name="Rectangle 22">
            <a:extLst>
              <a:ext uri="{FF2B5EF4-FFF2-40B4-BE49-F238E27FC236}">
                <a16:creationId xmlns:a16="http://schemas.microsoft.com/office/drawing/2014/main" id="{E64C1989-F4DA-477A-BC3D-7E9A0640B277}"/>
              </a:ext>
            </a:extLst>
          </p:cNvPr>
          <p:cNvSpPr>
            <a:spLocks noGrp="1"/>
          </p:cNvSpPr>
          <p:nvPr>
            <p:ph type="dt" sz="half" idx="2"/>
          </p:nvPr>
        </p:nvSpPr>
        <p:spPr>
          <a:xfrm>
            <a:off x="457200" y="6245225"/>
            <a:ext cx="2133600" cy="476250"/>
          </a:xfrm>
          <a:prstGeom prst="rect">
            <a:avLst/>
          </a:prstGeom>
        </p:spPr>
        <p:txBody>
          <a:bodyPr anchor="b" anchorCtr="0"/>
          <a:lstStyle>
            <a:lvl1pPr fontAlgn="auto">
              <a:spcBef>
                <a:spcPts val="0"/>
              </a:spcBef>
              <a:spcAft>
                <a:spcPts val="0"/>
              </a:spcAft>
              <a:defRPr lang="en-US" sz="1200">
                <a:solidFill>
                  <a:schemeClr val="tx2"/>
                </a:solidFill>
                <a:latin typeface="+mn-lt"/>
                <a:ea typeface="+mn-lt"/>
                <a:cs typeface="+mn-lt"/>
              </a:defRPr>
            </a:lvl1pPr>
          </a:lstStyle>
          <a:p>
            <a:pPr>
              <a:defRPr/>
            </a:pPr>
            <a:fld id="{1A4F69D5-A1B2-415F-8DFB-9949211DA0AF}" type="datetimeFigureOut">
              <a:rPr lang="pt-BR"/>
              <a:pPr>
                <a:defRPr/>
              </a:pPr>
              <a:t>21/10/2019</a:t>
            </a:fld>
            <a:endParaRPr lang="pt-BR"/>
          </a:p>
        </p:txBody>
      </p:sp>
      <p:sp>
        <p:nvSpPr>
          <p:cNvPr id="18" name="Rectangle 18">
            <a:extLst>
              <a:ext uri="{FF2B5EF4-FFF2-40B4-BE49-F238E27FC236}">
                <a16:creationId xmlns:a16="http://schemas.microsoft.com/office/drawing/2014/main" id="{91CA9728-995F-4189-AF2B-6D9F65795743}"/>
              </a:ext>
            </a:extLst>
          </p:cNvPr>
          <p:cNvSpPr>
            <a:spLocks noGrp="1"/>
          </p:cNvSpPr>
          <p:nvPr>
            <p:ph type="ftr" sz="quarter" idx="3"/>
          </p:nvPr>
        </p:nvSpPr>
        <p:spPr>
          <a:xfrm>
            <a:off x="3124200" y="6245225"/>
            <a:ext cx="2895600" cy="476250"/>
          </a:xfrm>
          <a:prstGeom prst="rect">
            <a:avLst/>
          </a:prstGeom>
        </p:spPr>
        <p:txBody>
          <a:bodyPr anchor="b" anchorCtr="0"/>
          <a:lstStyle>
            <a:lvl1pPr algn="ctr" fontAlgn="auto">
              <a:spcBef>
                <a:spcPts val="0"/>
              </a:spcBef>
              <a:spcAft>
                <a:spcPts val="0"/>
              </a:spcAft>
              <a:defRPr lang="en-US" sz="1200">
                <a:solidFill>
                  <a:schemeClr val="tx2"/>
                </a:solidFill>
                <a:latin typeface="+mn-lt"/>
                <a:ea typeface="+mn-lt"/>
                <a:cs typeface="+mn-lt"/>
              </a:defRPr>
            </a:lvl1pPr>
          </a:lstStyle>
          <a:p>
            <a:pPr>
              <a:defRPr/>
            </a:pPr>
            <a:endParaRPr lang="pt-BR"/>
          </a:p>
        </p:txBody>
      </p:sp>
      <p:sp>
        <p:nvSpPr>
          <p:cNvPr id="13" name="Rectangle 15">
            <a:extLst>
              <a:ext uri="{FF2B5EF4-FFF2-40B4-BE49-F238E27FC236}">
                <a16:creationId xmlns:a16="http://schemas.microsoft.com/office/drawing/2014/main" id="{710C0F97-79E4-421E-B3E3-C12D92978257}"/>
              </a:ext>
            </a:extLst>
          </p:cNvPr>
          <p:cNvSpPr>
            <a:spLocks noGrp="1"/>
          </p:cNvSpPr>
          <p:nvPr>
            <p:ph type="sldNum" sz="quarter" idx="4"/>
          </p:nvPr>
        </p:nvSpPr>
        <p:spPr>
          <a:xfrm>
            <a:off x="6553200" y="6245225"/>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a:solidFill>
                  <a:schemeClr val="tx2"/>
                </a:solidFill>
                <a:latin typeface="Candara" panose="020E0502030303020204" pitchFamily="34" charset="0"/>
              </a:defRPr>
            </a:lvl1pPr>
          </a:lstStyle>
          <a:p>
            <a:fld id="{D8EBFE28-721D-4443-9186-6CB1A5F4C173}"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3" r:id="rId9"/>
    <p:sldLayoutId id="2147483801" r:id="rId10"/>
    <p:sldLayoutId id="2147483802" r:id="rId11"/>
  </p:sldLayoutIdLst>
  <p:txStyles>
    <p:titleStyle>
      <a:defPPr>
        <a:defRPr sz="4400">
          <a:solidFill>
            <a:schemeClr val="tx2">
              <a:shade val="85000"/>
              <a:satMod val="150000"/>
            </a:schemeClr>
          </a:solidFill>
          <a:latin typeface="+mj-lt"/>
          <a:ea typeface="+mj-ea"/>
          <a:cs typeface="+mj-cs"/>
        </a:defRPr>
      </a:defPPr>
      <a:lvl1pPr algn="ctr" rtl="0" eaLnBrk="0" fontAlgn="base" hangingPunct="0">
        <a:spcBef>
          <a:spcPct val="0"/>
        </a:spcBef>
        <a:spcAft>
          <a:spcPct val="0"/>
        </a:spcAft>
        <a:defRPr lang="en-US" sz="4800" b="1" kern="1200" dirty="0">
          <a:solidFill>
            <a:srgbClr val="7F4A25"/>
          </a:solidFill>
          <a:effectLst>
            <a:outerShdw blurRad="63500" dist="38100" dir="8220000" algn="tl" rotWithShape="0">
              <a:srgbClr val="000000">
                <a:alpha val="30000"/>
              </a:srgbClr>
            </a:outerShdw>
          </a:effectLst>
          <a:latin typeface="+mj-lt"/>
          <a:ea typeface="+mj-lt"/>
          <a:cs typeface="+mj-lt"/>
        </a:defRPr>
      </a:lvl1pPr>
      <a:lvl2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2pPr>
      <a:lvl3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3pPr>
      <a:lvl4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4pPr>
      <a:lvl5pPr algn="ctr" rtl="0" eaLnBrk="0" fontAlgn="base" hangingPunct="0">
        <a:spcBef>
          <a:spcPct val="0"/>
        </a:spcBef>
        <a:spcAft>
          <a:spcPct val="0"/>
        </a:spcAft>
        <a:defRPr sz="4800" b="1">
          <a:solidFill>
            <a:srgbClr val="7F4A25"/>
          </a:solidFill>
          <a:latin typeface="Candara" pitchFamily="34" charset="0"/>
          <a:ea typeface="Candara" pitchFamily="34" charset="0"/>
          <a:cs typeface="Candara" pitchFamily="34" charset="0"/>
        </a:defRPr>
      </a:lvl5pPr>
      <a:lvl6pPr marL="4572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6pPr>
      <a:lvl7pPr marL="9144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7pPr>
      <a:lvl8pPr marL="13716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8pPr>
      <a:lvl9pPr marL="1828800" algn="ctr" rtl="0" fontAlgn="base">
        <a:spcBef>
          <a:spcPct val="0"/>
        </a:spcBef>
        <a:spcAft>
          <a:spcPct val="0"/>
        </a:spcAft>
        <a:defRPr sz="4800" b="1">
          <a:solidFill>
            <a:srgbClr val="7F4A25"/>
          </a:solidFill>
          <a:latin typeface="Candara" pitchFamily="34" charset="0"/>
          <a:ea typeface="Candara" pitchFamily="34" charset="0"/>
          <a:cs typeface="Candara" pitchFamily="34" charset="0"/>
        </a:defRPr>
      </a:lvl9pPr>
    </p:titleStyle>
    <p:bodyStyle>
      <a:defPPr>
        <a:defRPr>
          <a:solidFill>
            <a:schemeClr val="tx1"/>
          </a:solidFill>
          <a:latin typeface="+mn-lt"/>
          <a:ea typeface="+mn-ea"/>
          <a:cs typeface="+mn-cs"/>
        </a:defRPr>
      </a:defPPr>
      <a:lvl1pPr indent="-273050" algn="l" rtl="0" eaLnBrk="0" fontAlgn="base" hangingPunct="0">
        <a:spcBef>
          <a:spcPct val="20000"/>
        </a:spcBef>
        <a:spcAft>
          <a:spcPct val="0"/>
        </a:spcAft>
        <a:buClr>
          <a:schemeClr val="accent1"/>
        </a:buClr>
        <a:buSzPct val="80000"/>
        <a:buFont typeface="Wingdings 2" panose="05020102010507070707" pitchFamily="18" charset="2"/>
        <a:buChar char=""/>
        <a:defRPr sz="2800">
          <a:solidFill>
            <a:schemeClr val="tx1"/>
          </a:solidFill>
          <a:latin typeface="+mn-lt"/>
          <a:ea typeface="+mn-lt"/>
          <a:cs typeface="+mn-lt"/>
        </a:defRPr>
      </a:lvl1pPr>
      <a:lvl2pPr marL="557213" indent="-228600" algn="l" rtl="0" eaLnBrk="0" fontAlgn="base" hangingPunct="0">
        <a:spcBef>
          <a:spcPct val="20000"/>
        </a:spcBef>
        <a:spcAft>
          <a:spcPct val="0"/>
        </a:spcAft>
        <a:buClr>
          <a:schemeClr val="tx2"/>
        </a:buClr>
        <a:buFont typeface="Wingdings 2" panose="05020102010507070707" pitchFamily="18" charset="2"/>
        <a:buChar char=""/>
        <a:defRPr sz="2200">
          <a:solidFill>
            <a:schemeClr val="tx1"/>
          </a:solidFill>
          <a:latin typeface="+mn-lt"/>
          <a:ea typeface="+mn-lt"/>
          <a:cs typeface="+mn-lt"/>
        </a:defRPr>
      </a:lvl2pPr>
      <a:lvl3pPr marL="812800" indent="-228600" algn="l" rtl="0" eaLnBrk="0" fontAlgn="base" hangingPunct="0">
        <a:spcBef>
          <a:spcPct val="20000"/>
        </a:spcBef>
        <a:spcAft>
          <a:spcPct val="0"/>
        </a:spcAft>
        <a:buClr>
          <a:schemeClr val="accent1"/>
        </a:buClr>
        <a:buFont typeface="Wingdings 2" panose="05020102010507070707" pitchFamily="18" charset="2"/>
        <a:buChar char=""/>
        <a:defRPr sz="2000">
          <a:solidFill>
            <a:schemeClr val="tx1"/>
          </a:solidFill>
          <a:latin typeface="+mn-lt"/>
          <a:ea typeface="+mn-lt"/>
          <a:cs typeface="+mn-lt"/>
        </a:defRPr>
      </a:lvl3pPr>
      <a:lvl4pPr marL="1068388" indent="-228600" algn="l" rtl="0" eaLnBrk="0" fontAlgn="base" hangingPunct="0">
        <a:spcBef>
          <a:spcPct val="20000"/>
        </a:spcBef>
        <a:spcAft>
          <a:spcPct val="0"/>
        </a:spcAft>
        <a:buClr>
          <a:schemeClr val="tx2"/>
        </a:buClr>
        <a:buFont typeface="Wingdings 2" panose="05020102010507070707" pitchFamily="18" charset="2"/>
        <a:buChar char=""/>
        <a:defRPr>
          <a:solidFill>
            <a:schemeClr val="tx1"/>
          </a:solidFill>
          <a:latin typeface="+mn-lt"/>
          <a:ea typeface="+mn-lt"/>
          <a:cs typeface="+mn-lt"/>
        </a:defRPr>
      </a:lvl4pPr>
      <a:lvl5pPr marL="1316038" indent="-228600" algn="l" rtl="0" eaLnBrk="0" fontAlgn="base" hangingPunct="0">
        <a:spcBef>
          <a:spcPct val="20000"/>
        </a:spcBef>
        <a:spcAft>
          <a:spcPct val="0"/>
        </a:spcAft>
        <a:buClr>
          <a:schemeClr val="accent1"/>
        </a:buClr>
        <a:buFont typeface="Wingdings 2" panose="05020102010507070707" pitchFamily="18" charset="2"/>
        <a:buChar char=""/>
        <a:defRPr>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m 3">
            <a:extLst>
              <a:ext uri="{FF2B5EF4-FFF2-40B4-BE49-F238E27FC236}">
                <a16:creationId xmlns:a16="http://schemas.microsoft.com/office/drawing/2014/main" id="{44EC8ECD-3E49-45C8-AF41-CF10AD96073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Subtítulo 2">
            <a:extLst>
              <a:ext uri="{FF2B5EF4-FFF2-40B4-BE49-F238E27FC236}">
                <a16:creationId xmlns:a16="http://schemas.microsoft.com/office/drawing/2014/main" id="{FECF0B1A-7C3B-43D8-AD8D-1E4033987205}"/>
              </a:ext>
            </a:extLst>
          </p:cNvPr>
          <p:cNvSpPr>
            <a:spLocks noGrp="1"/>
          </p:cNvSpPr>
          <p:nvPr>
            <p:ph type="subTitle" idx="1"/>
          </p:nvPr>
        </p:nvSpPr>
        <p:spPr>
          <a:xfrm>
            <a:off x="539750" y="3644900"/>
            <a:ext cx="6400800" cy="647700"/>
          </a:xfrm>
        </p:spPr>
        <p:txBody>
          <a:bodyPr/>
          <a:lstStyle/>
          <a:p>
            <a:pPr eaLnBrk="1" hangingPunct="1">
              <a:spcBef>
                <a:spcPct val="0"/>
              </a:spcBef>
            </a:pPr>
            <a:r>
              <a:rPr lang="pt-BR" altLang="pt-BR" b="1" i="1"/>
              <a:t>Ezequiel 37: 1-10</a:t>
            </a:r>
            <a:endParaRPr lang="pt-BR" altLang="pt-BR"/>
          </a:p>
          <a:p>
            <a:pPr eaLnBrk="1" hangingPunct="1">
              <a:spcBef>
                <a:spcPct val="0"/>
              </a:spcBef>
            </a:pPr>
            <a:endParaRPr lang="pt-BR" altLang="pt-BR"/>
          </a:p>
        </p:txBody>
      </p:sp>
      <p:pic>
        <p:nvPicPr>
          <p:cNvPr id="3076" name="Imagem 4">
            <a:extLst>
              <a:ext uri="{FF2B5EF4-FFF2-40B4-BE49-F238E27FC236}">
                <a16:creationId xmlns:a16="http://schemas.microsoft.com/office/drawing/2014/main" id="{FF630795-57DD-4AFE-A3B8-ABB84097B2E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3933825"/>
            <a:ext cx="4248150"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tângulo 7">
            <a:extLst>
              <a:ext uri="{FF2B5EF4-FFF2-40B4-BE49-F238E27FC236}">
                <a16:creationId xmlns:a16="http://schemas.microsoft.com/office/drawing/2014/main" id="{9B860EB7-F832-4A07-B50A-CAB29D729F07}"/>
              </a:ext>
            </a:extLst>
          </p:cNvPr>
          <p:cNvSpPr/>
          <p:nvPr/>
        </p:nvSpPr>
        <p:spPr>
          <a:xfrm>
            <a:off x="539552" y="1962706"/>
            <a:ext cx="6624736" cy="1754326"/>
          </a:xfrm>
          <a:prstGeom prst="rect">
            <a:avLst/>
          </a:prstGeom>
          <a:noFill/>
        </p:spPr>
        <p:txBody>
          <a:bodyPr>
            <a:spAutoFit/>
          </a:bodyPr>
          <a:lstStyle/>
          <a:p>
            <a:pPr algn="ctr">
              <a:defRPr/>
            </a:pPr>
            <a:r>
              <a:rPr lang="pt-B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6">
                      <a:satMod val="175000"/>
                      <a:alpha val="40000"/>
                    </a:schemeClr>
                  </a:glow>
                  <a:innerShdw blurRad="69850" dist="43180" dir="5400000">
                    <a:srgbClr val="000000">
                      <a:alpha val="65000"/>
                    </a:srgbClr>
                  </a:innerShdw>
                </a:effectLst>
                <a:latin typeface="+mj-lt"/>
                <a:cs typeface="Arial" charset="0"/>
              </a:rPr>
              <a:t>Os Sete Princípios </a:t>
            </a:r>
          </a:p>
          <a:p>
            <a:pPr algn="ctr">
              <a:defRPr/>
            </a:pPr>
            <a:r>
              <a:rPr lang="pt-BR"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6">
                      <a:satMod val="175000"/>
                      <a:alpha val="40000"/>
                    </a:schemeClr>
                  </a:glow>
                  <a:innerShdw blurRad="69850" dist="43180" dir="5400000">
                    <a:srgbClr val="000000">
                      <a:alpha val="65000"/>
                    </a:srgbClr>
                  </a:innerShdw>
                </a:effectLst>
                <a:latin typeface="+mj-lt"/>
                <a:cs typeface="Arial" charset="0"/>
              </a:rPr>
              <a:t>De Ezequiel 37</a:t>
            </a:r>
          </a:p>
        </p:txBody>
      </p:sp>
      <p:sp>
        <p:nvSpPr>
          <p:cNvPr id="6" name="Retângulo 5">
            <a:extLst>
              <a:ext uri="{FF2B5EF4-FFF2-40B4-BE49-F238E27FC236}">
                <a16:creationId xmlns:a16="http://schemas.microsoft.com/office/drawing/2014/main" id="{CB4F8801-4875-4AD8-9452-3C6F21922FB2}"/>
              </a:ext>
            </a:extLst>
          </p:cNvPr>
          <p:cNvSpPr/>
          <p:nvPr/>
        </p:nvSpPr>
        <p:spPr>
          <a:xfrm>
            <a:off x="7236296" y="5301208"/>
            <a:ext cx="1368152" cy="1446550"/>
          </a:xfrm>
          <a:prstGeom prst="rect">
            <a:avLst/>
          </a:prstGeom>
          <a:noFill/>
        </p:spPr>
        <p:txBody>
          <a:bodyPr>
            <a:spAutoFit/>
          </a:bodyPr>
          <a:lstStyle/>
          <a:p>
            <a:pPr algn="ctr">
              <a:defRPr/>
            </a:pPr>
            <a:r>
              <a:rPr lang="pt-BR"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6">
                      <a:satMod val="175000"/>
                      <a:alpha val="40000"/>
                    </a:schemeClr>
                  </a:glow>
                  <a:innerShdw blurRad="69850" dist="43180" dir="5400000">
                    <a:srgbClr val="000000">
                      <a:alpha val="65000"/>
                    </a:srgbClr>
                  </a:innerShdw>
                </a:effectLst>
                <a:latin typeface="+mj-lt"/>
                <a:cs typeface="Arial" charset="0"/>
              </a:rPr>
              <a:t>1</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Imagem 3">
            <a:extLst>
              <a:ext uri="{FF2B5EF4-FFF2-40B4-BE49-F238E27FC236}">
                <a16:creationId xmlns:a16="http://schemas.microsoft.com/office/drawing/2014/main" id="{22EF29A6-BB35-4E87-8D42-D96EEEA19D1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1C664DBC-8AEE-41E7-8ADB-B3C4858C19EC}"/>
              </a:ext>
            </a:extLst>
          </p:cNvPr>
          <p:cNvSpPr>
            <a:spLocks noGrp="1"/>
          </p:cNvSpPr>
          <p:nvPr>
            <p:ph type="title"/>
          </p:nvPr>
        </p:nvSpPr>
        <p:spPr>
          <a:xfrm>
            <a:off x="0" y="2852936"/>
            <a:ext cx="7128793" cy="2399793"/>
          </a:xfrm>
        </p:spPr>
        <p:txBody>
          <a:bodyPr>
            <a:noAutofit/>
          </a:bodyPr>
          <a:lstStyle/>
          <a:p>
            <a:pPr eaLnBrk="1" fontAlgn="auto" hangingPunct="1">
              <a:spcBef>
                <a:spcPts val="0"/>
              </a:spcBef>
              <a:spcAft>
                <a:spcPts val="0"/>
              </a:spcAft>
              <a:defRPr/>
            </a:pPr>
            <a:r>
              <a:rPr lang="pt-BR" sz="2800">
                <a:effectLst/>
              </a:rPr>
              <a:t>Podemos estar certos de que você e eu estamos aqui por iniciativa de Deus. Alguém convidou você. Alguém o trouxe. Alguém orou por você. Sua parte foi aceitar ou rejeitar, mas você aceitou!</a:t>
            </a:r>
          </a:p>
        </p:txBody>
      </p:sp>
      <p:sp>
        <p:nvSpPr>
          <p:cNvPr id="12292" name="Espaço Reservado para Texto 2">
            <a:extLst>
              <a:ext uri="{FF2B5EF4-FFF2-40B4-BE49-F238E27FC236}">
                <a16:creationId xmlns:a16="http://schemas.microsoft.com/office/drawing/2014/main" id="{B8315253-18F2-46F7-A024-6618E5E97BEF}"/>
              </a:ext>
            </a:extLst>
          </p:cNvPr>
          <p:cNvSpPr txBox="1">
            <a:spLocks/>
          </p:cNvSpPr>
          <p:nvPr/>
        </p:nvSpPr>
        <p:spPr bwMode="auto">
          <a:xfrm>
            <a:off x="107950" y="1700213"/>
            <a:ext cx="6911975"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r>
              <a:rPr lang="pt-BR" altLang="pt-BR" sz="2400" b="1" i="1">
                <a:solidFill>
                  <a:schemeClr val="bg1"/>
                </a:solidFill>
                <a:latin typeface="Candara" panose="020E0502030303020204" pitchFamily="34" charset="0"/>
              </a:rPr>
              <a:t>2º PRINCÍPIO – A iniciativa da obra de restauração e de salvação pertence a Deus.</a:t>
            </a:r>
            <a:endParaRPr lang="pt-BR" altLang="pt-BR" sz="2400" b="1">
              <a:solidFill>
                <a:schemeClr val="bg1"/>
              </a:solidFill>
              <a:latin typeface="Candara" panose="020E0502030303020204" pitchFamily="34" charset="0"/>
            </a:endParaRPr>
          </a:p>
          <a:p>
            <a:pPr algn="ctr" eaLnBrk="1" hangingPunct="1">
              <a:buClr>
                <a:schemeClr val="accent1"/>
              </a:buClr>
              <a:buSzPct val="80000"/>
              <a:buFont typeface="Wingdings 2" panose="05020102010507070707" pitchFamily="18" charset="2"/>
              <a:buNone/>
            </a:pPr>
            <a:endParaRPr lang="pt-BR" altLang="pt-BR" sz="2400" b="1">
              <a:solidFill>
                <a:schemeClr val="bg1"/>
              </a:solidFill>
              <a:latin typeface="Candara" panose="020E0502030303020204" pitchFamily="34" charset="0"/>
            </a:endParaRPr>
          </a:p>
        </p:txBody>
      </p:sp>
    </p:spTree>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Imagem 3">
            <a:extLst>
              <a:ext uri="{FF2B5EF4-FFF2-40B4-BE49-F238E27FC236}">
                <a16:creationId xmlns:a16="http://schemas.microsoft.com/office/drawing/2014/main" id="{5113110E-5899-42C4-ABC8-577270156E7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528A25F2-60B8-4D5A-A0B5-BF1E9006E8A9}"/>
              </a:ext>
            </a:extLst>
          </p:cNvPr>
          <p:cNvSpPr>
            <a:spLocks noGrp="1"/>
          </p:cNvSpPr>
          <p:nvPr>
            <p:ph type="title"/>
          </p:nvPr>
        </p:nvSpPr>
        <p:spPr>
          <a:xfrm>
            <a:off x="120490" y="2852936"/>
            <a:ext cx="6395726" cy="2808312"/>
          </a:xfrm>
        </p:spPr>
        <p:txBody>
          <a:bodyPr>
            <a:noAutofit/>
          </a:bodyPr>
          <a:lstStyle/>
          <a:p>
            <a:pPr eaLnBrk="1" fontAlgn="auto" hangingPunct="1">
              <a:spcBef>
                <a:spcPts val="0"/>
              </a:spcBef>
              <a:spcAft>
                <a:spcPts val="0"/>
              </a:spcAft>
              <a:defRPr/>
            </a:pPr>
            <a:r>
              <a:rPr lang="pt-BR" sz="2800">
                <a:effectLst/>
              </a:rPr>
              <a:t>Se o fato de estarmos hoje aqui na igreja é algo bom, posso dizer que, se estamos aqui, é porque Deus tomou a iniciativa. Como? </a:t>
            </a:r>
          </a:p>
        </p:txBody>
      </p:sp>
      <p:sp>
        <p:nvSpPr>
          <p:cNvPr id="13316" name="Espaço Reservado para Texto 2">
            <a:extLst>
              <a:ext uri="{FF2B5EF4-FFF2-40B4-BE49-F238E27FC236}">
                <a16:creationId xmlns:a16="http://schemas.microsoft.com/office/drawing/2014/main" id="{491D3B4A-2CC5-467E-8246-2C6400475A67}"/>
              </a:ext>
            </a:extLst>
          </p:cNvPr>
          <p:cNvSpPr txBox="1">
            <a:spLocks/>
          </p:cNvSpPr>
          <p:nvPr/>
        </p:nvSpPr>
        <p:spPr bwMode="auto">
          <a:xfrm>
            <a:off x="107950" y="1700213"/>
            <a:ext cx="6911975"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r>
              <a:rPr lang="pt-BR" altLang="pt-BR" sz="2400" b="1" i="1">
                <a:solidFill>
                  <a:schemeClr val="bg1"/>
                </a:solidFill>
                <a:latin typeface="Candara" panose="020E0502030303020204" pitchFamily="34" charset="0"/>
              </a:rPr>
              <a:t>2º PRINCÍPIO – A iniciativa da obra de restauração e de salvação pertence a Deus.</a:t>
            </a:r>
            <a:endParaRPr lang="pt-BR" altLang="pt-BR" sz="2400" b="1">
              <a:solidFill>
                <a:schemeClr val="bg1"/>
              </a:solidFill>
              <a:latin typeface="Candara" panose="020E0502030303020204" pitchFamily="34" charset="0"/>
            </a:endParaRPr>
          </a:p>
          <a:p>
            <a:pPr algn="ctr" eaLnBrk="1" hangingPunct="1">
              <a:buClr>
                <a:schemeClr val="accent1"/>
              </a:buClr>
              <a:buSzPct val="80000"/>
              <a:buFont typeface="Wingdings 2" panose="05020102010507070707" pitchFamily="18" charset="2"/>
              <a:buNone/>
            </a:pPr>
            <a:endParaRPr lang="pt-BR" altLang="pt-BR" sz="2400" b="1">
              <a:solidFill>
                <a:schemeClr val="bg1"/>
              </a:solidFill>
              <a:latin typeface="Candara" panose="020E0502030303020204" pitchFamily="34" charset="0"/>
            </a:endParaRPr>
          </a:p>
        </p:txBody>
      </p:sp>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Imagem 3">
            <a:extLst>
              <a:ext uri="{FF2B5EF4-FFF2-40B4-BE49-F238E27FC236}">
                <a16:creationId xmlns:a16="http://schemas.microsoft.com/office/drawing/2014/main" id="{75C38643-083A-4EC7-B612-D90B4407D4D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166AF569-0412-48D2-8FA3-1560521CC067}"/>
              </a:ext>
            </a:extLst>
          </p:cNvPr>
          <p:cNvSpPr>
            <a:spLocks noGrp="1"/>
          </p:cNvSpPr>
          <p:nvPr>
            <p:ph type="title"/>
          </p:nvPr>
        </p:nvSpPr>
        <p:spPr>
          <a:xfrm>
            <a:off x="-252536" y="3068960"/>
            <a:ext cx="7772400" cy="1895737"/>
          </a:xfrm>
        </p:spPr>
        <p:txBody>
          <a:bodyPr>
            <a:noAutofit/>
          </a:bodyPr>
          <a:lstStyle/>
          <a:p>
            <a:pPr eaLnBrk="1" fontAlgn="auto" hangingPunct="1">
              <a:spcBef>
                <a:spcPts val="0"/>
              </a:spcBef>
              <a:spcAft>
                <a:spcPts val="0"/>
              </a:spcAft>
              <a:defRPr/>
            </a:pPr>
            <a:r>
              <a:rPr lang="pt-BR">
                <a:effectLst/>
              </a:rPr>
              <a:t>Ilustração:</a:t>
            </a:r>
          </a:p>
        </p:txBody>
      </p:sp>
      <p:sp>
        <p:nvSpPr>
          <p:cNvPr id="14340" name="Espaço Reservado para Texto 2">
            <a:extLst>
              <a:ext uri="{FF2B5EF4-FFF2-40B4-BE49-F238E27FC236}">
                <a16:creationId xmlns:a16="http://schemas.microsoft.com/office/drawing/2014/main" id="{7E3A0F81-E2BD-4AFB-B251-A28A00A9D97B}"/>
              </a:ext>
            </a:extLst>
          </p:cNvPr>
          <p:cNvSpPr>
            <a:spLocks noGrp="1"/>
          </p:cNvSpPr>
          <p:nvPr>
            <p:ph type="body" idx="1"/>
          </p:nvPr>
        </p:nvSpPr>
        <p:spPr>
          <a:xfrm>
            <a:off x="107950" y="1700213"/>
            <a:ext cx="6911975" cy="1509712"/>
          </a:xfrm>
        </p:spPr>
        <p:txBody>
          <a:bodyPr/>
          <a:lstStyle/>
          <a:p>
            <a:pPr eaLnBrk="1" hangingPunct="1">
              <a:spcBef>
                <a:spcPct val="0"/>
              </a:spcBef>
            </a:pPr>
            <a:r>
              <a:rPr lang="pt-BR" altLang="pt-BR" b="1" i="1">
                <a:solidFill>
                  <a:schemeClr val="bg1"/>
                </a:solidFill>
              </a:rPr>
              <a:t>2º PRINCÍPIO – A iniciativa da obra de restauração e de salvação pertence a Deus.</a:t>
            </a:r>
            <a:endParaRPr lang="pt-BR" altLang="pt-BR" b="1">
              <a:solidFill>
                <a:schemeClr val="bg1"/>
              </a:solidFill>
            </a:endParaRPr>
          </a:p>
          <a:p>
            <a:pPr eaLnBrk="1" hangingPunct="1">
              <a:spcBef>
                <a:spcPct val="0"/>
              </a:spcBef>
            </a:pPr>
            <a:endParaRPr lang="pt-BR" altLang="pt-BR" b="1">
              <a:solidFill>
                <a:schemeClr val="bg1"/>
              </a:solidFill>
            </a:endParaRPr>
          </a:p>
        </p:txBody>
      </p:sp>
    </p:spTree>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magem 3">
            <a:extLst>
              <a:ext uri="{FF2B5EF4-FFF2-40B4-BE49-F238E27FC236}">
                <a16:creationId xmlns:a16="http://schemas.microsoft.com/office/drawing/2014/main" id="{24B5AA6B-330A-4B2C-B594-53CC53AC571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B7105E88-6C1C-4C18-A174-904C4B23A664}"/>
              </a:ext>
            </a:extLst>
          </p:cNvPr>
          <p:cNvSpPr>
            <a:spLocks noGrp="1"/>
          </p:cNvSpPr>
          <p:nvPr>
            <p:ph type="title"/>
          </p:nvPr>
        </p:nvSpPr>
        <p:spPr>
          <a:xfrm>
            <a:off x="-33279" y="2780928"/>
            <a:ext cx="6621504" cy="3112843"/>
          </a:xfrm>
        </p:spPr>
        <p:txBody>
          <a:bodyPr>
            <a:noAutofit/>
          </a:bodyPr>
          <a:lstStyle/>
          <a:p>
            <a:pPr eaLnBrk="1" fontAlgn="auto" hangingPunct="1">
              <a:spcBef>
                <a:spcPts val="0"/>
              </a:spcBef>
              <a:spcAft>
                <a:spcPts val="0"/>
              </a:spcAft>
              <a:defRPr/>
            </a:pPr>
            <a:r>
              <a:rPr lang="pt-BR" sz="2400" i="1">
                <a:effectLst/>
              </a:rPr>
              <a:t>Esse princípio Nº 2 nos confirma:</a:t>
            </a:r>
            <a:r>
              <a:rPr lang="pt-BR" sz="2400">
                <a:effectLst/>
              </a:rPr>
              <a:t> A iniciativa da obra de restauração e de salvação pertence a Deus. Portanto, nossa redenção, nossa salvação acontecem unicamente pela graça de Deus. Falar da iniciativa de Deus é falar de Seu grande amor. É falar de Sua indescritível graça por nós, pobres pecadores.</a:t>
            </a:r>
          </a:p>
        </p:txBody>
      </p:sp>
      <p:sp>
        <p:nvSpPr>
          <p:cNvPr id="15364" name="Espaço Reservado para Texto 2">
            <a:extLst>
              <a:ext uri="{FF2B5EF4-FFF2-40B4-BE49-F238E27FC236}">
                <a16:creationId xmlns:a16="http://schemas.microsoft.com/office/drawing/2014/main" id="{A4EA8815-A7BF-4534-B500-CD8A70D1B535}"/>
              </a:ext>
            </a:extLst>
          </p:cNvPr>
          <p:cNvSpPr txBox="1">
            <a:spLocks/>
          </p:cNvSpPr>
          <p:nvPr/>
        </p:nvSpPr>
        <p:spPr bwMode="auto">
          <a:xfrm>
            <a:off x="107950" y="1700213"/>
            <a:ext cx="6911975"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r>
              <a:rPr lang="pt-BR" altLang="pt-BR" sz="2400" b="1" i="1">
                <a:solidFill>
                  <a:schemeClr val="bg1"/>
                </a:solidFill>
                <a:latin typeface="Candara" panose="020E0502030303020204" pitchFamily="34" charset="0"/>
              </a:rPr>
              <a:t>2º PRINCÍPIO – A iniciativa da obra de restauração e de salvação pertence a Deus.</a:t>
            </a:r>
            <a:endParaRPr lang="pt-BR" altLang="pt-BR" sz="2400" b="1">
              <a:solidFill>
                <a:schemeClr val="bg1"/>
              </a:solidFill>
              <a:latin typeface="Candara" panose="020E0502030303020204" pitchFamily="34" charset="0"/>
            </a:endParaRPr>
          </a:p>
          <a:p>
            <a:pPr algn="ctr" eaLnBrk="1" hangingPunct="1">
              <a:buClr>
                <a:schemeClr val="accent1"/>
              </a:buClr>
              <a:buSzPct val="80000"/>
              <a:buFont typeface="Wingdings 2" panose="05020102010507070707" pitchFamily="18" charset="2"/>
              <a:buNone/>
            </a:pPr>
            <a:endParaRPr lang="pt-BR" altLang="pt-BR" sz="2400" b="1">
              <a:solidFill>
                <a:schemeClr val="bg1"/>
              </a:solidFill>
              <a:latin typeface="Candara" panose="020E0502030303020204" pitchFamily="34" charset="0"/>
            </a:endParaRPr>
          </a:p>
        </p:txBody>
      </p:sp>
    </p:spTree>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Imagem 3">
            <a:extLst>
              <a:ext uri="{FF2B5EF4-FFF2-40B4-BE49-F238E27FC236}">
                <a16:creationId xmlns:a16="http://schemas.microsoft.com/office/drawing/2014/main" id="{F6348AD4-C9E9-4AE2-9459-A512EA12B0B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9C2AA4B6-C9A7-4F17-8A5D-A4DDDFD7B181}"/>
              </a:ext>
            </a:extLst>
          </p:cNvPr>
          <p:cNvSpPr>
            <a:spLocks noGrp="1"/>
          </p:cNvSpPr>
          <p:nvPr>
            <p:ph type="title"/>
          </p:nvPr>
        </p:nvSpPr>
        <p:spPr>
          <a:xfrm>
            <a:off x="1" y="3284985"/>
            <a:ext cx="7308304" cy="2088232"/>
          </a:xfrm>
        </p:spPr>
        <p:txBody>
          <a:bodyPr>
            <a:noAutofit/>
          </a:bodyPr>
          <a:lstStyle/>
          <a:p>
            <a:pPr eaLnBrk="1" fontAlgn="auto" hangingPunct="1">
              <a:spcBef>
                <a:spcPts val="0"/>
              </a:spcBef>
              <a:spcAft>
                <a:spcPts val="0"/>
              </a:spcAft>
              <a:defRPr/>
            </a:pPr>
            <a:r>
              <a:rPr lang="pt-BR" sz="2800">
                <a:effectLst/>
              </a:rPr>
              <a:t>No palco da visão há um Deus incomodado com todo esse cenário, pois Ele é um Deus de vida, um Deus de ordem e um Deus de bênçãos. </a:t>
            </a:r>
          </a:p>
        </p:txBody>
      </p:sp>
      <p:sp>
        <p:nvSpPr>
          <p:cNvPr id="16388" name="Espaço Reservado para Texto 2">
            <a:extLst>
              <a:ext uri="{FF2B5EF4-FFF2-40B4-BE49-F238E27FC236}">
                <a16:creationId xmlns:a16="http://schemas.microsoft.com/office/drawing/2014/main" id="{D04C8EAC-01B9-43F9-AC77-5D344C614C9D}"/>
              </a:ext>
            </a:extLst>
          </p:cNvPr>
          <p:cNvSpPr txBox="1">
            <a:spLocks/>
          </p:cNvSpPr>
          <p:nvPr/>
        </p:nvSpPr>
        <p:spPr bwMode="auto">
          <a:xfrm>
            <a:off x="179388" y="1919288"/>
            <a:ext cx="6913562"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r>
              <a:rPr lang="pt-BR" altLang="pt-BR" sz="2400" b="1" i="1">
                <a:solidFill>
                  <a:schemeClr val="bg1"/>
                </a:solidFill>
                <a:latin typeface="Candara" panose="020E0502030303020204" pitchFamily="34" charset="0"/>
              </a:rPr>
              <a:t>3º PRINCÍPIO – A glória de Deus, ou seja, a manifestação do poder de Deus na vida humana, está relacionada à participação do homem.</a:t>
            </a:r>
            <a:endParaRPr lang="pt-BR" altLang="pt-BR" sz="2400">
              <a:solidFill>
                <a:schemeClr val="bg1"/>
              </a:solidFill>
              <a:latin typeface="Candara" panose="020E0502030303020204" pitchFamily="34" charset="0"/>
            </a:endParaRPr>
          </a:p>
          <a:p>
            <a:pPr algn="ctr" eaLnBrk="1" hangingPunct="1">
              <a:buClr>
                <a:schemeClr val="accent1"/>
              </a:buClr>
              <a:buSzPct val="80000"/>
              <a:buFont typeface="Wingdings 2" panose="05020102010507070707" pitchFamily="18" charset="2"/>
              <a:buNone/>
            </a:pPr>
            <a:endParaRPr lang="pt-BR" altLang="pt-BR" sz="2400">
              <a:solidFill>
                <a:schemeClr val="bg1"/>
              </a:solidFill>
              <a:latin typeface="Candara" panose="020E0502030303020204" pitchFamily="34" charset="0"/>
            </a:endParaRPr>
          </a:p>
        </p:txBody>
      </p:sp>
    </p:spTree>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Imagem 3">
            <a:extLst>
              <a:ext uri="{FF2B5EF4-FFF2-40B4-BE49-F238E27FC236}">
                <a16:creationId xmlns:a16="http://schemas.microsoft.com/office/drawing/2014/main" id="{DD06124E-6E78-448C-B254-B4C146BB7FC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548060A7-807D-45C0-A280-D9E5E1E95CE5}"/>
              </a:ext>
            </a:extLst>
          </p:cNvPr>
          <p:cNvSpPr>
            <a:spLocks noGrp="1"/>
          </p:cNvSpPr>
          <p:nvPr>
            <p:ph type="title"/>
          </p:nvPr>
        </p:nvSpPr>
        <p:spPr>
          <a:xfrm>
            <a:off x="0" y="3459707"/>
            <a:ext cx="7772400" cy="1823729"/>
          </a:xfrm>
        </p:spPr>
        <p:txBody>
          <a:bodyPr>
            <a:noAutofit/>
          </a:bodyPr>
          <a:lstStyle/>
          <a:p>
            <a:pPr eaLnBrk="1" fontAlgn="auto" hangingPunct="1">
              <a:spcBef>
                <a:spcPts val="0"/>
              </a:spcBef>
              <a:spcAft>
                <a:spcPts val="0"/>
              </a:spcAft>
              <a:defRPr/>
            </a:pPr>
            <a:r>
              <a:rPr lang="pt-BR">
                <a:effectLst/>
              </a:rPr>
              <a:t>Ilustração:</a:t>
            </a:r>
          </a:p>
        </p:txBody>
      </p:sp>
      <p:sp>
        <p:nvSpPr>
          <p:cNvPr id="17412" name="Espaço Reservado para Texto 2">
            <a:extLst>
              <a:ext uri="{FF2B5EF4-FFF2-40B4-BE49-F238E27FC236}">
                <a16:creationId xmlns:a16="http://schemas.microsoft.com/office/drawing/2014/main" id="{C3E63BBE-7787-4A04-A9FC-7FAD53BE9560}"/>
              </a:ext>
            </a:extLst>
          </p:cNvPr>
          <p:cNvSpPr txBox="1">
            <a:spLocks/>
          </p:cNvSpPr>
          <p:nvPr/>
        </p:nvSpPr>
        <p:spPr bwMode="auto">
          <a:xfrm>
            <a:off x="179388" y="1989138"/>
            <a:ext cx="6913562"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r>
              <a:rPr lang="pt-BR" altLang="pt-BR" sz="2400" b="1" i="1">
                <a:solidFill>
                  <a:schemeClr val="bg1"/>
                </a:solidFill>
                <a:latin typeface="Candara" panose="020E0502030303020204" pitchFamily="34" charset="0"/>
              </a:rPr>
              <a:t>3º PRINCÍPIO – A glória de Deus, ou seja, a manifestação do poder de Deus na vida humana, está relacionada à participação do homem.</a:t>
            </a:r>
            <a:endParaRPr lang="pt-BR" altLang="pt-BR" sz="2400">
              <a:solidFill>
                <a:schemeClr val="bg1"/>
              </a:solidFill>
              <a:latin typeface="Candara" panose="020E0502030303020204" pitchFamily="34" charset="0"/>
            </a:endParaRPr>
          </a:p>
          <a:p>
            <a:pPr algn="ctr" eaLnBrk="1" hangingPunct="1">
              <a:buClr>
                <a:schemeClr val="accent1"/>
              </a:buClr>
              <a:buSzPct val="80000"/>
              <a:buFont typeface="Wingdings 2" panose="05020102010507070707" pitchFamily="18" charset="2"/>
              <a:buNone/>
            </a:pPr>
            <a:endParaRPr lang="pt-BR" altLang="pt-BR" sz="2400">
              <a:solidFill>
                <a:schemeClr val="bg1"/>
              </a:solidFill>
              <a:latin typeface="Candara" panose="020E0502030303020204" pitchFamily="34" charset="0"/>
            </a:endParaRPr>
          </a:p>
        </p:txBody>
      </p:sp>
    </p:spTree>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m 4">
            <a:extLst>
              <a:ext uri="{FF2B5EF4-FFF2-40B4-BE49-F238E27FC236}">
                <a16:creationId xmlns:a16="http://schemas.microsoft.com/office/drawing/2014/main" id="{EED6DC38-549A-410D-ABF7-FF95885D2A3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EFE611EA-95ED-4F1A-A696-A4D6976AE3C8}"/>
              </a:ext>
            </a:extLst>
          </p:cNvPr>
          <p:cNvSpPr>
            <a:spLocks noGrp="1"/>
          </p:cNvSpPr>
          <p:nvPr>
            <p:ph type="title"/>
          </p:nvPr>
        </p:nvSpPr>
        <p:spPr>
          <a:xfrm>
            <a:off x="0" y="3212976"/>
            <a:ext cx="7452320" cy="2088232"/>
          </a:xfrm>
        </p:spPr>
        <p:txBody>
          <a:bodyPr>
            <a:noAutofit/>
          </a:bodyPr>
          <a:lstStyle/>
          <a:p>
            <a:pPr eaLnBrk="1" fontAlgn="auto" hangingPunct="1">
              <a:spcBef>
                <a:spcPts val="0"/>
              </a:spcBef>
              <a:spcAft>
                <a:spcPts val="0"/>
              </a:spcAft>
              <a:defRPr/>
            </a:pPr>
            <a:r>
              <a:rPr lang="pt-BR" sz="3600">
                <a:effectLst/>
              </a:rPr>
              <a:t>Será que vai ser necessário ocorrer algo em sua vida para que você possa voltar-se para Deus?</a:t>
            </a:r>
          </a:p>
        </p:txBody>
      </p:sp>
      <p:sp>
        <p:nvSpPr>
          <p:cNvPr id="18436" name="Espaço Reservado para Texto 2">
            <a:extLst>
              <a:ext uri="{FF2B5EF4-FFF2-40B4-BE49-F238E27FC236}">
                <a16:creationId xmlns:a16="http://schemas.microsoft.com/office/drawing/2014/main" id="{D5370DCE-0B8F-441B-B3B1-461FBBC1846B}"/>
              </a:ext>
            </a:extLst>
          </p:cNvPr>
          <p:cNvSpPr>
            <a:spLocks noGrp="1"/>
          </p:cNvSpPr>
          <p:nvPr>
            <p:ph type="body" idx="1"/>
          </p:nvPr>
        </p:nvSpPr>
        <p:spPr>
          <a:xfrm>
            <a:off x="9525" y="1412875"/>
            <a:ext cx="7772400" cy="1509713"/>
          </a:xfrm>
        </p:spPr>
        <p:txBody>
          <a:bodyPr/>
          <a:lstStyle/>
          <a:p>
            <a:pPr eaLnBrk="1" hangingPunct="1">
              <a:spcBef>
                <a:spcPct val="0"/>
              </a:spcBef>
            </a:pPr>
            <a:r>
              <a:rPr lang="pt-BR" altLang="pt-BR" sz="2800" b="1" i="1"/>
              <a:t>Conclusão:</a:t>
            </a:r>
            <a:endParaRPr lang="pt-BR" altLang="pt-BR" sz="2800"/>
          </a:p>
          <a:p>
            <a:pPr eaLnBrk="1" hangingPunct="1">
              <a:spcBef>
                <a:spcPct val="0"/>
              </a:spcBef>
            </a:pPr>
            <a:endParaRPr lang="pt-BR" altLang="pt-BR" sz="2800"/>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Imagem 3">
            <a:extLst>
              <a:ext uri="{FF2B5EF4-FFF2-40B4-BE49-F238E27FC236}">
                <a16:creationId xmlns:a16="http://schemas.microsoft.com/office/drawing/2014/main" id="{A7EE01B9-2007-4A5A-8FB2-2D7F41F35B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8">
            <a:extLst>
              <a:ext uri="{FF2B5EF4-FFF2-40B4-BE49-F238E27FC236}">
                <a16:creationId xmlns:a16="http://schemas.microsoft.com/office/drawing/2014/main" id="{0F7F587E-8A24-45F5-BDC8-EA3D47E0921D}"/>
              </a:ext>
            </a:extLst>
          </p:cNvPr>
          <p:cNvSpPr>
            <a:spLocks noGrp="1"/>
          </p:cNvSpPr>
          <p:nvPr>
            <p:ph type="title"/>
          </p:nvPr>
        </p:nvSpPr>
        <p:spPr>
          <a:xfrm>
            <a:off x="251520" y="2636912"/>
            <a:ext cx="6120680" cy="2520279"/>
          </a:xfrm>
        </p:spPr>
        <p:txBody>
          <a:bodyPr>
            <a:noAutofit/>
          </a:bodyPr>
          <a:lstStyle/>
          <a:p>
            <a:pPr eaLnBrk="1" fontAlgn="auto" hangingPunct="1">
              <a:spcBef>
                <a:spcPts val="0"/>
              </a:spcBef>
              <a:spcAft>
                <a:spcPts val="0"/>
              </a:spcAft>
              <a:defRPr/>
            </a:pPr>
            <a:r>
              <a:rPr lang="pt-BR" sz="3600">
                <a:effectLst/>
              </a:rPr>
              <a:t>O palco da visão é desolador! Um cenário de morte e de desordem, um verdadeiro caos!</a:t>
            </a:r>
            <a:br>
              <a:rPr lang="pt-BR" sz="3600">
                <a:effectLst/>
              </a:rPr>
            </a:br>
            <a:endParaRPr lang="pt-BR" sz="3600"/>
          </a:p>
        </p:txBody>
      </p:sp>
      <p:sp>
        <p:nvSpPr>
          <p:cNvPr id="4100" name="Espaço Reservado para Texto 9">
            <a:extLst>
              <a:ext uri="{FF2B5EF4-FFF2-40B4-BE49-F238E27FC236}">
                <a16:creationId xmlns:a16="http://schemas.microsoft.com/office/drawing/2014/main" id="{DB817531-7BD4-4B82-9470-6E05FB5504C7}"/>
              </a:ext>
            </a:extLst>
          </p:cNvPr>
          <p:cNvSpPr>
            <a:spLocks noGrp="1"/>
          </p:cNvSpPr>
          <p:nvPr>
            <p:ph type="body" idx="1"/>
          </p:nvPr>
        </p:nvSpPr>
        <p:spPr>
          <a:xfrm>
            <a:off x="971550" y="1052513"/>
            <a:ext cx="4532313" cy="1509712"/>
          </a:xfrm>
        </p:spPr>
        <p:txBody>
          <a:bodyPr/>
          <a:lstStyle/>
          <a:p>
            <a:pPr eaLnBrk="1" hangingPunct="1">
              <a:spcBef>
                <a:spcPct val="0"/>
              </a:spcBef>
            </a:pPr>
            <a:r>
              <a:rPr lang="pt-BR" altLang="pt-BR"/>
              <a:t>Introdução</a:t>
            </a: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m 3">
            <a:extLst>
              <a:ext uri="{FF2B5EF4-FFF2-40B4-BE49-F238E27FC236}">
                <a16:creationId xmlns:a16="http://schemas.microsoft.com/office/drawing/2014/main" id="{B1ADF3A1-C9F9-4805-AA92-2D0D296A619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C14CDD99-9589-4A14-BA3E-E0F8D30078BA}"/>
              </a:ext>
            </a:extLst>
          </p:cNvPr>
          <p:cNvSpPr>
            <a:spLocks noGrp="1"/>
          </p:cNvSpPr>
          <p:nvPr>
            <p:ph type="title"/>
          </p:nvPr>
        </p:nvSpPr>
        <p:spPr>
          <a:xfrm>
            <a:off x="-1429" y="2420888"/>
            <a:ext cx="6661661" cy="3112843"/>
          </a:xfrm>
        </p:spPr>
        <p:txBody>
          <a:bodyPr>
            <a:noAutofit/>
          </a:bodyPr>
          <a:lstStyle/>
          <a:p>
            <a:pPr eaLnBrk="1" fontAlgn="auto" hangingPunct="1">
              <a:spcBef>
                <a:spcPts val="0"/>
              </a:spcBef>
              <a:spcAft>
                <a:spcPts val="0"/>
              </a:spcAft>
              <a:defRPr/>
            </a:pPr>
            <a:r>
              <a:rPr lang="pt-BR" sz="2800">
                <a:effectLst/>
              </a:rPr>
              <a:t>De forma bastante simples e prática, poderíamos dizer que os princípios bíblicos são verdades eternas, verdades que não mudam. Servem para todas as pessoas, em todos os lugares da Terra e em todas as épocas.</a:t>
            </a:r>
            <a:br>
              <a:rPr lang="pt-BR" sz="2800">
                <a:effectLst/>
              </a:rPr>
            </a:br>
            <a:endParaRPr lang="pt-BR" sz="2800"/>
          </a:p>
        </p:txBody>
      </p:sp>
      <p:sp>
        <p:nvSpPr>
          <p:cNvPr id="5124" name="Espaço Reservado para Texto 2">
            <a:extLst>
              <a:ext uri="{FF2B5EF4-FFF2-40B4-BE49-F238E27FC236}">
                <a16:creationId xmlns:a16="http://schemas.microsoft.com/office/drawing/2014/main" id="{99802120-10AC-4A15-8E57-44987FB67427}"/>
              </a:ext>
            </a:extLst>
          </p:cNvPr>
          <p:cNvSpPr>
            <a:spLocks noGrp="1"/>
          </p:cNvSpPr>
          <p:nvPr>
            <p:ph type="body" idx="1"/>
          </p:nvPr>
        </p:nvSpPr>
        <p:spPr>
          <a:xfrm>
            <a:off x="-252413" y="908050"/>
            <a:ext cx="7772401" cy="1509713"/>
          </a:xfrm>
        </p:spPr>
        <p:txBody>
          <a:bodyPr/>
          <a:lstStyle/>
          <a:p>
            <a:pPr eaLnBrk="1" hangingPunct="1">
              <a:spcBef>
                <a:spcPct val="0"/>
              </a:spcBef>
            </a:pPr>
            <a:r>
              <a:rPr lang="pt-BR" altLang="pt-BR" b="1"/>
              <a:t>O QUE SÃO PRINCÍPIOS BÍBLICOS?</a:t>
            </a:r>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m 3">
            <a:extLst>
              <a:ext uri="{FF2B5EF4-FFF2-40B4-BE49-F238E27FC236}">
                <a16:creationId xmlns:a16="http://schemas.microsoft.com/office/drawing/2014/main" id="{F47DE985-476B-4316-A8CA-7A577E051C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BF535832-842A-4E8D-B463-2971F2F54E9B}"/>
              </a:ext>
            </a:extLst>
          </p:cNvPr>
          <p:cNvSpPr>
            <a:spLocks noGrp="1"/>
          </p:cNvSpPr>
          <p:nvPr>
            <p:ph type="title"/>
          </p:nvPr>
        </p:nvSpPr>
        <p:spPr>
          <a:xfrm>
            <a:off x="-30154" y="2852936"/>
            <a:ext cx="6588224" cy="2664296"/>
          </a:xfrm>
        </p:spPr>
        <p:txBody>
          <a:bodyPr/>
          <a:lstStyle/>
          <a:p>
            <a:pPr eaLnBrk="1" fontAlgn="auto" hangingPunct="1">
              <a:spcBef>
                <a:spcPts val="0"/>
              </a:spcBef>
              <a:spcAft>
                <a:spcPts val="0"/>
              </a:spcAft>
              <a:defRPr/>
            </a:pPr>
            <a:r>
              <a:rPr lang="pt-BR" sz="3600" i="1">
                <a:effectLst/>
              </a:rPr>
              <a:t>1º PRINCÍPIO – Na presença de Deus, o caos, a desordem e a morte não subsistem.</a:t>
            </a:r>
            <a:br>
              <a:rPr lang="pt-BR" sz="3600">
                <a:effectLst/>
              </a:rPr>
            </a:br>
            <a:endParaRPr lang="pt-BR" sz="3600"/>
          </a:p>
        </p:txBody>
      </p:sp>
      <p:sp>
        <p:nvSpPr>
          <p:cNvPr id="6148" name="Espaço Reservado para Texto 2">
            <a:extLst>
              <a:ext uri="{FF2B5EF4-FFF2-40B4-BE49-F238E27FC236}">
                <a16:creationId xmlns:a16="http://schemas.microsoft.com/office/drawing/2014/main" id="{5FAD650C-BA67-4031-BAA8-66A1081FDCA3}"/>
              </a:ext>
            </a:extLst>
          </p:cNvPr>
          <p:cNvSpPr>
            <a:spLocks noGrp="1"/>
          </p:cNvSpPr>
          <p:nvPr>
            <p:ph type="body" idx="1"/>
          </p:nvPr>
        </p:nvSpPr>
        <p:spPr>
          <a:xfrm>
            <a:off x="-468313" y="1412875"/>
            <a:ext cx="7772401" cy="1509713"/>
          </a:xfrm>
        </p:spPr>
        <p:txBody>
          <a:bodyPr/>
          <a:lstStyle/>
          <a:p>
            <a:pPr eaLnBrk="1" hangingPunct="1">
              <a:spcBef>
                <a:spcPct val="0"/>
              </a:spcBef>
            </a:pPr>
            <a:r>
              <a:rPr lang="pt-BR" altLang="pt-BR" b="1" i="1"/>
              <a:t>ANALISANDO OS SETE PRINCÍPIOS</a:t>
            </a:r>
            <a:endParaRPr lang="pt-BR" altLang="pt-BR"/>
          </a:p>
          <a:p>
            <a:pPr eaLnBrk="1" hangingPunct="1">
              <a:spcBef>
                <a:spcPct val="0"/>
              </a:spcBef>
            </a:pPr>
            <a:endParaRPr lang="pt-BR" altLang="pt-BR"/>
          </a:p>
        </p:txBody>
      </p:sp>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Imagem 4">
            <a:extLst>
              <a:ext uri="{FF2B5EF4-FFF2-40B4-BE49-F238E27FC236}">
                <a16:creationId xmlns:a16="http://schemas.microsoft.com/office/drawing/2014/main" id="{3D77D9F0-4963-4FFB-8CA7-DD604D98C0E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889F7049-0BCD-4B25-A872-FE740F383EBA}"/>
              </a:ext>
            </a:extLst>
          </p:cNvPr>
          <p:cNvSpPr>
            <a:spLocks noGrp="1"/>
          </p:cNvSpPr>
          <p:nvPr>
            <p:ph type="title"/>
          </p:nvPr>
        </p:nvSpPr>
        <p:spPr>
          <a:xfrm>
            <a:off x="0" y="2636912"/>
            <a:ext cx="6876256" cy="2808312"/>
          </a:xfrm>
        </p:spPr>
        <p:txBody>
          <a:bodyPr>
            <a:noAutofit/>
          </a:bodyPr>
          <a:lstStyle/>
          <a:p>
            <a:pPr eaLnBrk="1" fontAlgn="auto" hangingPunct="1">
              <a:spcBef>
                <a:spcPts val="0"/>
              </a:spcBef>
              <a:spcAft>
                <a:spcPts val="0"/>
              </a:spcAft>
              <a:defRPr/>
            </a:pPr>
            <a:r>
              <a:rPr lang="pt-BR" sz="2800">
                <a:effectLst/>
              </a:rPr>
              <a:t>Esse princípio nos traz grande esperança. Por meio dele, chegamos à conclusão de que Deus é um Deus de bênçãos. Quando Ele chega à nossa vida, chega para nos abençoar, pois em sua presença o caos, a desordem e a morte não subsistem</a:t>
            </a:r>
            <a:endParaRPr lang="pt-BR" sz="2800"/>
          </a:p>
        </p:txBody>
      </p:sp>
      <p:sp>
        <p:nvSpPr>
          <p:cNvPr id="7172" name="Espaço Reservado para Texto 2">
            <a:extLst>
              <a:ext uri="{FF2B5EF4-FFF2-40B4-BE49-F238E27FC236}">
                <a16:creationId xmlns:a16="http://schemas.microsoft.com/office/drawing/2014/main" id="{F7A9AFB9-62DA-4B44-AE10-48AF263B8D00}"/>
              </a:ext>
            </a:extLst>
          </p:cNvPr>
          <p:cNvSpPr txBox="1">
            <a:spLocks/>
          </p:cNvSpPr>
          <p:nvPr/>
        </p:nvSpPr>
        <p:spPr bwMode="auto">
          <a:xfrm>
            <a:off x="107950" y="1631950"/>
            <a:ext cx="6551613"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r>
              <a:rPr lang="pt-BR" altLang="pt-BR" sz="2400" b="1" i="1">
                <a:solidFill>
                  <a:schemeClr val="bg1"/>
                </a:solidFill>
                <a:latin typeface="Candara" panose="020E0502030303020204" pitchFamily="34" charset="0"/>
              </a:rPr>
              <a:t>1º PRINCÍPIO – Na presença de Deus, o caos, a desordem e a morte não subsistem.</a:t>
            </a:r>
            <a:br>
              <a:rPr lang="pt-BR" altLang="pt-BR" sz="2400" b="1">
                <a:solidFill>
                  <a:schemeClr val="bg1"/>
                </a:solidFill>
                <a:latin typeface="Candara" panose="020E0502030303020204" pitchFamily="34" charset="0"/>
              </a:rPr>
            </a:br>
            <a:endParaRPr lang="pt-BR" altLang="pt-BR" sz="2400" b="1">
              <a:solidFill>
                <a:schemeClr val="bg1"/>
              </a:solidFill>
              <a:latin typeface="Candara" panose="020E0502030303020204" pitchFamily="34" charset="0"/>
            </a:endParaRPr>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Imagem 3">
            <a:extLst>
              <a:ext uri="{FF2B5EF4-FFF2-40B4-BE49-F238E27FC236}">
                <a16:creationId xmlns:a16="http://schemas.microsoft.com/office/drawing/2014/main" id="{34B2DBE2-1CDB-4F8B-BFB7-41F1657CCA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C9139325-4598-4794-A05A-44BBEE2CC0B8}"/>
              </a:ext>
            </a:extLst>
          </p:cNvPr>
          <p:cNvSpPr>
            <a:spLocks noGrp="1"/>
          </p:cNvSpPr>
          <p:nvPr>
            <p:ph type="title"/>
          </p:nvPr>
        </p:nvSpPr>
        <p:spPr>
          <a:xfrm>
            <a:off x="28849" y="2564904"/>
            <a:ext cx="6775399" cy="3112843"/>
          </a:xfrm>
        </p:spPr>
        <p:txBody>
          <a:bodyPr>
            <a:noAutofit/>
          </a:bodyPr>
          <a:lstStyle/>
          <a:p>
            <a:pPr eaLnBrk="1" fontAlgn="auto" hangingPunct="1">
              <a:spcBef>
                <a:spcPts val="0"/>
              </a:spcBef>
              <a:spcAft>
                <a:spcPts val="0"/>
              </a:spcAft>
              <a:defRPr/>
            </a:pPr>
            <a:r>
              <a:rPr lang="pt-BR" sz="2800">
                <a:effectLst/>
              </a:rPr>
              <a:t>Conclusão óbvia: a forma como se inicia esse relato é muito, muito diferente da forma como termina, e não precisamos ir muito longe em nossos pensamentos para concluir que a presença de Deus é o grande detalhe, que faz toda a diferença aqui.</a:t>
            </a:r>
            <a:endParaRPr lang="pt-BR" sz="2800"/>
          </a:p>
        </p:txBody>
      </p:sp>
      <p:sp>
        <p:nvSpPr>
          <p:cNvPr id="8196" name="Espaço Reservado para Texto 2">
            <a:extLst>
              <a:ext uri="{FF2B5EF4-FFF2-40B4-BE49-F238E27FC236}">
                <a16:creationId xmlns:a16="http://schemas.microsoft.com/office/drawing/2014/main" id="{EDEEFC82-5734-4621-8FF4-E7641783FB30}"/>
              </a:ext>
            </a:extLst>
          </p:cNvPr>
          <p:cNvSpPr>
            <a:spLocks noGrp="1"/>
          </p:cNvSpPr>
          <p:nvPr>
            <p:ph type="body" idx="1"/>
          </p:nvPr>
        </p:nvSpPr>
        <p:spPr>
          <a:xfrm>
            <a:off x="107950" y="1557338"/>
            <a:ext cx="6551613" cy="1509712"/>
          </a:xfrm>
        </p:spPr>
        <p:txBody>
          <a:bodyPr/>
          <a:lstStyle/>
          <a:p>
            <a:pPr eaLnBrk="1" hangingPunct="1">
              <a:spcBef>
                <a:spcPct val="0"/>
              </a:spcBef>
            </a:pPr>
            <a:r>
              <a:rPr lang="pt-BR" altLang="pt-BR" b="1" i="1">
                <a:solidFill>
                  <a:schemeClr val="bg1"/>
                </a:solidFill>
              </a:rPr>
              <a:t>1º PRINCÍPIO – Na presença de Deus, o caos, a desordem e a morte não subsistem.</a:t>
            </a:r>
            <a:br>
              <a:rPr lang="pt-BR" altLang="pt-BR" b="1">
                <a:solidFill>
                  <a:schemeClr val="bg1"/>
                </a:solidFill>
              </a:rPr>
            </a:br>
            <a:endParaRPr lang="pt-BR" altLang="pt-BR" b="1">
              <a:solidFill>
                <a:schemeClr val="bg1"/>
              </a:solidFill>
            </a:endParaRPr>
          </a:p>
        </p:txBody>
      </p:sp>
    </p:spTree>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agem 3">
            <a:extLst>
              <a:ext uri="{FF2B5EF4-FFF2-40B4-BE49-F238E27FC236}">
                <a16:creationId xmlns:a16="http://schemas.microsoft.com/office/drawing/2014/main" id="{D87AD5E8-EC2B-42E4-A982-4B45237C6A8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A98B9657-D0B7-4F5E-8BD3-78148DE0D825}"/>
              </a:ext>
            </a:extLst>
          </p:cNvPr>
          <p:cNvSpPr>
            <a:spLocks noGrp="1"/>
          </p:cNvSpPr>
          <p:nvPr>
            <p:ph type="title"/>
          </p:nvPr>
        </p:nvSpPr>
        <p:spPr>
          <a:xfrm>
            <a:off x="35496" y="2780928"/>
            <a:ext cx="6480720" cy="2232248"/>
          </a:xfrm>
        </p:spPr>
        <p:txBody>
          <a:bodyPr>
            <a:noAutofit/>
          </a:bodyPr>
          <a:lstStyle/>
          <a:p>
            <a:pPr eaLnBrk="1" fontAlgn="auto" hangingPunct="1">
              <a:spcBef>
                <a:spcPts val="0"/>
              </a:spcBef>
              <a:spcAft>
                <a:spcPts val="0"/>
              </a:spcAft>
              <a:defRPr/>
            </a:pPr>
            <a:r>
              <a:rPr lang="pt-BR" sz="2800">
                <a:effectLst/>
              </a:rPr>
              <a:t>Essa é a missão do Espírito Santo! </a:t>
            </a:r>
            <a:br>
              <a:rPr lang="pt-BR" sz="2800">
                <a:effectLst/>
              </a:rPr>
            </a:br>
            <a:r>
              <a:rPr lang="pt-BR" sz="2800">
                <a:effectLst/>
              </a:rPr>
              <a:t>Se você e eu permitirmos, Ele vai pôr em ordem tudo o que está fora de lugar, pois Deus é um Deus de restauração.</a:t>
            </a:r>
          </a:p>
        </p:txBody>
      </p:sp>
      <p:sp>
        <p:nvSpPr>
          <p:cNvPr id="9220" name="Espaço Reservado para Texto 2">
            <a:extLst>
              <a:ext uri="{FF2B5EF4-FFF2-40B4-BE49-F238E27FC236}">
                <a16:creationId xmlns:a16="http://schemas.microsoft.com/office/drawing/2014/main" id="{3CDFCE5C-9A68-4F31-B410-EF5FE3CE8219}"/>
              </a:ext>
            </a:extLst>
          </p:cNvPr>
          <p:cNvSpPr txBox="1">
            <a:spLocks/>
          </p:cNvSpPr>
          <p:nvPr/>
        </p:nvSpPr>
        <p:spPr bwMode="auto">
          <a:xfrm>
            <a:off x="107950" y="1628775"/>
            <a:ext cx="6551613"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r>
              <a:rPr lang="pt-BR" altLang="pt-BR" sz="2400" b="1" i="1">
                <a:solidFill>
                  <a:schemeClr val="bg1"/>
                </a:solidFill>
                <a:latin typeface="Candara" panose="020E0502030303020204" pitchFamily="34" charset="0"/>
              </a:rPr>
              <a:t>1º PRINCÍPIO – Na presença de Deus, o caos, a desordem e a morte não subsistem.</a:t>
            </a:r>
            <a:br>
              <a:rPr lang="pt-BR" altLang="pt-BR" sz="2400" b="1">
                <a:solidFill>
                  <a:schemeClr val="bg1"/>
                </a:solidFill>
                <a:latin typeface="Candara" panose="020E0502030303020204" pitchFamily="34" charset="0"/>
              </a:rPr>
            </a:br>
            <a:endParaRPr lang="pt-BR" altLang="pt-BR" sz="2400" b="1">
              <a:solidFill>
                <a:schemeClr val="bg1"/>
              </a:solidFill>
              <a:latin typeface="Candara" panose="020E0502030303020204" pitchFamily="34" charset="0"/>
            </a:endParaRPr>
          </a:p>
        </p:txBody>
      </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Imagem 3">
            <a:extLst>
              <a:ext uri="{FF2B5EF4-FFF2-40B4-BE49-F238E27FC236}">
                <a16:creationId xmlns:a16="http://schemas.microsoft.com/office/drawing/2014/main" id="{3E717A5E-D095-4EAF-BEEC-CAD8D062A6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3AFFB046-C3C0-4BCC-AE46-39468C81D1FA}"/>
              </a:ext>
            </a:extLst>
          </p:cNvPr>
          <p:cNvSpPr>
            <a:spLocks noGrp="1"/>
          </p:cNvSpPr>
          <p:nvPr>
            <p:ph type="title"/>
          </p:nvPr>
        </p:nvSpPr>
        <p:spPr>
          <a:xfrm>
            <a:off x="72008" y="2924944"/>
            <a:ext cx="6516216" cy="2687825"/>
          </a:xfrm>
        </p:spPr>
        <p:txBody>
          <a:bodyPr>
            <a:noAutofit/>
          </a:bodyPr>
          <a:lstStyle/>
          <a:p>
            <a:pPr eaLnBrk="1" fontAlgn="auto" hangingPunct="1">
              <a:spcBef>
                <a:spcPts val="0"/>
              </a:spcBef>
              <a:spcAft>
                <a:spcPts val="0"/>
              </a:spcAft>
              <a:defRPr/>
            </a:pPr>
            <a:r>
              <a:rPr lang="pt-BR" sz="2800">
                <a:effectLst/>
              </a:rPr>
              <a:t>Nesse relato, Deus toma o profeta, leva-o até o vale e lhe pede que profetize sobre o “vale de ossos secos”. </a:t>
            </a:r>
            <a:br>
              <a:rPr lang="pt-BR" sz="2800">
                <a:effectLst/>
              </a:rPr>
            </a:br>
            <a:r>
              <a:rPr lang="pt-BR" sz="2800">
                <a:effectLst/>
              </a:rPr>
              <a:t>Portanto, é Deus quem toma a iniciativa.</a:t>
            </a:r>
            <a:br>
              <a:rPr lang="pt-BR" sz="2800">
                <a:effectLst/>
              </a:rPr>
            </a:br>
            <a:endParaRPr lang="pt-BR" sz="2800"/>
          </a:p>
        </p:txBody>
      </p:sp>
      <p:sp>
        <p:nvSpPr>
          <p:cNvPr id="10244" name="Espaço Reservado para Texto 2">
            <a:extLst>
              <a:ext uri="{FF2B5EF4-FFF2-40B4-BE49-F238E27FC236}">
                <a16:creationId xmlns:a16="http://schemas.microsoft.com/office/drawing/2014/main" id="{090DA805-6AAA-4552-9DB2-125EE62EA385}"/>
              </a:ext>
            </a:extLst>
          </p:cNvPr>
          <p:cNvSpPr>
            <a:spLocks noGrp="1"/>
          </p:cNvSpPr>
          <p:nvPr>
            <p:ph type="body" idx="1"/>
          </p:nvPr>
        </p:nvSpPr>
        <p:spPr>
          <a:xfrm>
            <a:off x="107950" y="1700213"/>
            <a:ext cx="6911975" cy="1509712"/>
          </a:xfrm>
        </p:spPr>
        <p:txBody>
          <a:bodyPr/>
          <a:lstStyle/>
          <a:p>
            <a:pPr eaLnBrk="1" hangingPunct="1">
              <a:spcBef>
                <a:spcPct val="0"/>
              </a:spcBef>
            </a:pPr>
            <a:r>
              <a:rPr lang="pt-BR" altLang="pt-BR" b="1" i="1">
                <a:solidFill>
                  <a:schemeClr val="bg1"/>
                </a:solidFill>
              </a:rPr>
              <a:t>2º PRINCÍPIO – A iniciativa da obra de restauração e de salvação pertence a Deus.</a:t>
            </a:r>
            <a:endParaRPr lang="pt-BR" altLang="pt-BR" b="1">
              <a:solidFill>
                <a:schemeClr val="bg1"/>
              </a:solidFill>
            </a:endParaRPr>
          </a:p>
          <a:p>
            <a:pPr eaLnBrk="1" hangingPunct="1">
              <a:spcBef>
                <a:spcPct val="0"/>
              </a:spcBef>
            </a:pPr>
            <a:endParaRPr lang="pt-BR" altLang="pt-BR" b="1">
              <a:solidFill>
                <a:schemeClr val="bg1"/>
              </a:solidFill>
            </a:endParaRPr>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Imagem 3">
            <a:extLst>
              <a:ext uri="{FF2B5EF4-FFF2-40B4-BE49-F238E27FC236}">
                <a16:creationId xmlns:a16="http://schemas.microsoft.com/office/drawing/2014/main" id="{FD755E69-4A08-482B-B076-0E8D5FFDB88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a:extLst>
              <a:ext uri="{FF2B5EF4-FFF2-40B4-BE49-F238E27FC236}">
                <a16:creationId xmlns:a16="http://schemas.microsoft.com/office/drawing/2014/main" id="{E9B1C7DD-B55E-4E1B-9095-83B3D55CD513}"/>
              </a:ext>
            </a:extLst>
          </p:cNvPr>
          <p:cNvSpPr>
            <a:spLocks noGrp="1"/>
          </p:cNvSpPr>
          <p:nvPr>
            <p:ph type="title"/>
          </p:nvPr>
        </p:nvSpPr>
        <p:spPr>
          <a:xfrm>
            <a:off x="1" y="2708920"/>
            <a:ext cx="6588223" cy="3112843"/>
          </a:xfrm>
        </p:spPr>
        <p:txBody>
          <a:bodyPr>
            <a:noAutofit/>
          </a:bodyPr>
          <a:lstStyle/>
          <a:p>
            <a:pPr eaLnBrk="1" fontAlgn="auto" hangingPunct="1">
              <a:spcBef>
                <a:spcPts val="0"/>
              </a:spcBef>
              <a:spcAft>
                <a:spcPts val="0"/>
              </a:spcAft>
              <a:defRPr/>
            </a:pPr>
            <a:r>
              <a:rPr lang="pt-BR" sz="2400">
                <a:effectLst/>
              </a:rPr>
              <a:t>Se alguém vem me dizer: “Irmão, a coisa que eu mais gosto é estar na igreja o dia todo, orando e cantando...”, por certo, eu, como cristão, vou duvidar, pois normalmente não estamos afeiçoados às coisas de Deus. </a:t>
            </a:r>
            <a:br>
              <a:rPr lang="pt-BR" sz="2400">
                <a:effectLst/>
              </a:rPr>
            </a:br>
            <a:r>
              <a:rPr lang="pt-BR" sz="2400">
                <a:effectLst/>
              </a:rPr>
              <a:t>Buscar a Deus não é um processo natural do homem, e Deus sabe muito bem disso. </a:t>
            </a:r>
            <a:endParaRPr lang="pt-BR" sz="2400"/>
          </a:p>
        </p:txBody>
      </p:sp>
      <p:sp>
        <p:nvSpPr>
          <p:cNvPr id="11268" name="Espaço Reservado para Texto 2">
            <a:extLst>
              <a:ext uri="{FF2B5EF4-FFF2-40B4-BE49-F238E27FC236}">
                <a16:creationId xmlns:a16="http://schemas.microsoft.com/office/drawing/2014/main" id="{1510A7B7-32DB-4319-8EB0-89C0631B1673}"/>
              </a:ext>
            </a:extLst>
          </p:cNvPr>
          <p:cNvSpPr txBox="1">
            <a:spLocks/>
          </p:cNvSpPr>
          <p:nvPr/>
        </p:nvSpPr>
        <p:spPr bwMode="auto">
          <a:xfrm>
            <a:off x="107950" y="1700213"/>
            <a:ext cx="6911975"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b"/>
          <a:lstStyle>
            <a:lvl1pPr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chemeClr val="accent1"/>
              </a:buClr>
              <a:buSzPct val="80000"/>
              <a:buFont typeface="Wingdings 2" panose="05020102010507070707" pitchFamily="18" charset="2"/>
              <a:buNone/>
            </a:pPr>
            <a:r>
              <a:rPr lang="pt-BR" altLang="pt-BR" sz="2400" b="1" i="1">
                <a:solidFill>
                  <a:schemeClr val="bg1"/>
                </a:solidFill>
                <a:latin typeface="Candara" panose="020E0502030303020204" pitchFamily="34" charset="0"/>
              </a:rPr>
              <a:t>2º PRINCÍPIO – A iniciativa da obra de restauração e de salvação pertence a Deus.</a:t>
            </a:r>
            <a:endParaRPr lang="pt-BR" altLang="pt-BR" sz="2400" b="1">
              <a:solidFill>
                <a:schemeClr val="bg1"/>
              </a:solidFill>
              <a:latin typeface="Candara" panose="020E0502030303020204" pitchFamily="34" charset="0"/>
            </a:endParaRPr>
          </a:p>
          <a:p>
            <a:pPr algn="ctr" eaLnBrk="1" hangingPunct="1">
              <a:buClr>
                <a:schemeClr val="accent1"/>
              </a:buClr>
              <a:buSzPct val="80000"/>
              <a:buFont typeface="Wingdings 2" panose="05020102010507070707" pitchFamily="18" charset="2"/>
              <a:buNone/>
            </a:pPr>
            <a:endParaRPr lang="pt-BR" altLang="pt-BR" sz="2400" b="1">
              <a:solidFill>
                <a:schemeClr val="bg1"/>
              </a:solidFill>
              <a:latin typeface="Candara" panose="020E0502030303020204" pitchFamily="34" charset="0"/>
            </a:endParaRPr>
          </a:p>
        </p:txBody>
      </p:sp>
    </p:spTree>
  </p:cSld>
  <p:clrMapOvr>
    <a:masterClrMapping/>
  </p:clrMapOvr>
  <p:transition spd="slow">
    <p:randomBar dir="vert"/>
  </p:transition>
</p:sld>
</file>

<file path=ppt/theme/theme1.xml><?xml version="1.0" encoding="utf-8"?>
<a:theme xmlns:a="http://schemas.openxmlformats.org/drawingml/2006/main" name="Human">
  <a:themeElements>
    <a:clrScheme name="Human">
      <a:dk1>
        <a:sysClr val="windowText" lastClr="000000"/>
      </a:dk1>
      <a:lt1>
        <a:sysClr val="window" lastClr="FFFFFF"/>
      </a:lt1>
      <a:dk2>
        <a:srgbClr val="795339"/>
      </a:dk2>
      <a:lt2>
        <a:srgbClr val="F7EEDD"/>
      </a:lt2>
      <a:accent1>
        <a:srgbClr val="AD2E27"/>
      </a:accent1>
      <a:accent2>
        <a:srgbClr val="3F3D66"/>
      </a:accent2>
      <a:accent3>
        <a:srgbClr val="17517A"/>
      </a:accent3>
      <a:accent4>
        <a:srgbClr val="877E48"/>
      </a:accent4>
      <a:accent5>
        <a:srgbClr val="AF8B1E"/>
      </a:accent5>
      <a:accent6>
        <a:srgbClr val="A35E21"/>
      </a:accent6>
      <a:hlink>
        <a:srgbClr val="9B7300"/>
      </a:hlink>
      <a:folHlink>
        <a:srgbClr val="D6A73B"/>
      </a:folHlink>
    </a:clrScheme>
    <a:fontScheme name="Human">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Human">
      <a:fillStyleLst>
        <a:solidFill>
          <a:schemeClr val="phClr">
            <a:tint val="100000"/>
          </a:schemeClr>
        </a:solidFill>
        <a:gradFill>
          <a:gsLst>
            <a:gs pos="0">
              <a:schemeClr val="phClr">
                <a:tint val="30000"/>
                <a:satMod val="175000"/>
              </a:schemeClr>
            </a:gs>
            <a:gs pos="50000">
              <a:schemeClr val="phClr">
                <a:tint val="55000"/>
                <a:satMod val="200000"/>
              </a:schemeClr>
            </a:gs>
            <a:gs pos="70000">
              <a:schemeClr val="phClr">
                <a:tint val="70000"/>
                <a:satMod val="175000"/>
              </a:schemeClr>
            </a:gs>
            <a:gs pos="100000">
              <a:schemeClr val="phClr">
                <a:tint val="85000"/>
                <a:satMod val="175000"/>
              </a:schemeClr>
            </a:gs>
          </a:gsLst>
          <a:lin ang="8000000" scaled="1"/>
        </a:gradFill>
        <a:gradFill>
          <a:gsLst>
            <a:gs pos="0">
              <a:schemeClr val="phClr">
                <a:shade val="100000"/>
                <a:satMod val="140000"/>
              </a:schemeClr>
            </a:gs>
            <a:gs pos="40000">
              <a:schemeClr val="phClr">
                <a:shade val="65000"/>
                <a:satMod val="140000"/>
              </a:schemeClr>
            </a:gs>
            <a:gs pos="70000">
              <a:schemeClr val="phClr">
                <a:shade val="40000"/>
                <a:satMod val="115000"/>
              </a:schemeClr>
            </a:gs>
            <a:gs pos="100000">
              <a:schemeClr val="phClr">
                <a:shade val="20000"/>
                <a:satMod val="115000"/>
              </a:schemeClr>
            </a:gs>
          </a:gsLst>
          <a:lin ang="8000000" scaled="1"/>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9000000">
              <a:srgbClr val="1A0000">
                <a:alpha val="35000"/>
              </a:srgbClr>
            </a:outerShdw>
          </a:effectLst>
        </a:effectStyle>
        <a:effectStyle>
          <a:effectLst>
            <a:outerShdw blurRad="39000" dist="25400" dir="9000000">
              <a:srgbClr val="1A0000">
                <a:alpha val="40000"/>
              </a:srgbClr>
            </a:outerShdw>
          </a:effectLst>
        </a:effectStyle>
        <a:effectStyle>
          <a:effectLst>
            <a:outerShdw blurRad="39000" dist="25400" dir="9000000">
              <a:srgbClr val="000000">
                <a:alpha val="40000"/>
              </a:srgbClr>
            </a:outerShdw>
          </a:effectLst>
          <a:scene3d>
            <a:camera prst="perspectiveFront">
              <a:rot lat="0" lon="0" rev="0"/>
            </a:camera>
            <a:lightRig rig="brightRoom" dir="tr">
              <a:rot lat="0" lon="0" rev="3540000"/>
            </a:lightRig>
          </a:scene3d>
          <a:sp3d prstMaterial="matte">
            <a:bevelT w="190500" h="44450" prst="cross"/>
          </a:sp3d>
        </a:effectStyle>
      </a:effectStyleLst>
      <a:bgFillStyleLst>
        <a:solidFill>
          <a:schemeClr val="phClr">
            <a:tint val="100000"/>
          </a:schemeClr>
        </a:solidFill>
        <a:gradFill flip="none" rotWithShape="1">
          <a:gsLst>
            <a:gs pos="0">
              <a:schemeClr val="phClr">
                <a:tint val="85000"/>
                <a:satMod val="275000"/>
              </a:schemeClr>
            </a:gs>
            <a:gs pos="3000">
              <a:schemeClr val="phClr">
                <a:tint val="87000"/>
                <a:satMod val="275000"/>
              </a:schemeClr>
            </a:gs>
            <a:gs pos="10000">
              <a:schemeClr val="phClr">
                <a:tint val="90000"/>
                <a:satMod val="275000"/>
              </a:schemeClr>
            </a:gs>
            <a:gs pos="70000">
              <a:schemeClr val="phClr">
                <a:shade val="38000"/>
                <a:satMod val="275000"/>
              </a:schemeClr>
            </a:gs>
            <a:gs pos="90000">
              <a:schemeClr val="phClr">
                <a:shade val="25000"/>
                <a:satMod val="300000"/>
              </a:schemeClr>
            </a:gs>
            <a:gs pos="100000">
              <a:schemeClr val="phClr">
                <a:shade val="22000"/>
                <a:satMod val="300000"/>
              </a:schemeClr>
            </a:gs>
          </a:gsLst>
          <a:path path="circle">
            <a:fillToRect l="60000" t="-3300" b="200000"/>
          </a:path>
          <a:tileRect/>
        </a:gradFill>
        <a:gradFill rotWithShape="1">
          <a:gsLst>
            <a:gs pos="0">
              <a:schemeClr val="phClr">
                <a:tint val="57000"/>
                <a:satMod val="400000"/>
              </a:schemeClr>
            </a:gs>
            <a:gs pos="100000">
              <a:schemeClr val="phClr">
                <a:tint val="87000"/>
                <a:shade val="40000"/>
                <a:satMod val="5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TC010113062[[fn=Tema Humano]]</Template>
  <TotalTime>196</TotalTime>
  <Words>2048</Words>
  <Application>Microsoft Office PowerPoint</Application>
  <PresentationFormat>Apresentação na tela (4:3)</PresentationFormat>
  <Paragraphs>68</Paragraphs>
  <Slides>16</Slides>
  <Notes>7</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16</vt:i4>
      </vt:variant>
    </vt:vector>
  </HeadingPairs>
  <TitlesOfParts>
    <vt:vector size="21" baseType="lpstr">
      <vt:lpstr>Arial</vt:lpstr>
      <vt:lpstr>Candara</vt:lpstr>
      <vt:lpstr>Wingdings 2</vt:lpstr>
      <vt:lpstr>Calibri</vt:lpstr>
      <vt:lpstr>Human</vt:lpstr>
      <vt:lpstr>Apresentação do PowerPoint</vt:lpstr>
      <vt:lpstr>O palco da visão é desolador! Um cenário de morte e de desordem, um verdadeiro caos! </vt:lpstr>
      <vt:lpstr>De forma bastante simples e prática, poderíamos dizer que os princípios bíblicos são verdades eternas, verdades que não mudam. Servem para todas as pessoas, em todos os lugares da Terra e em todas as épocas. </vt:lpstr>
      <vt:lpstr>1º PRINCÍPIO – Na presença de Deus, o caos, a desordem e a morte não subsistem. </vt:lpstr>
      <vt:lpstr>Esse princípio nos traz grande esperança. Por meio dele, chegamos à conclusão de que Deus é um Deus de bênçãos. Quando Ele chega à nossa vida, chega para nos abençoar, pois em sua presença o caos, a desordem e a morte não subsistem</vt:lpstr>
      <vt:lpstr>Conclusão óbvia: a forma como se inicia esse relato é muito, muito diferente da forma como termina, e não precisamos ir muito longe em nossos pensamentos para concluir que a presença de Deus é o grande detalhe, que faz toda a diferença aqui.</vt:lpstr>
      <vt:lpstr>Essa é a missão do Espírito Santo!  Se você e eu permitirmos, Ele vai pôr em ordem tudo o que está fora de lugar, pois Deus é um Deus de restauração.</vt:lpstr>
      <vt:lpstr>Nesse relato, Deus toma o profeta, leva-o até o vale e lhe pede que profetize sobre o “vale de ossos secos”.  Portanto, é Deus quem toma a iniciativa. </vt:lpstr>
      <vt:lpstr>Se alguém vem me dizer: “Irmão, a coisa que eu mais gosto é estar na igreja o dia todo, orando e cantando...”, por certo, eu, como cristão, vou duvidar, pois normalmente não estamos afeiçoados às coisas de Deus.  Buscar a Deus não é um processo natural do homem, e Deus sabe muito bem disso. </vt:lpstr>
      <vt:lpstr>Podemos estar certos de que você e eu estamos aqui por iniciativa de Deus. Alguém convidou você. Alguém o trouxe. Alguém orou por você. Sua parte foi aceitar ou rejeitar, mas você aceitou!</vt:lpstr>
      <vt:lpstr>Se o fato de estarmos hoje aqui na igreja é algo bom, posso dizer que, se estamos aqui, é porque Deus tomou a iniciativa. Como? </vt:lpstr>
      <vt:lpstr>Ilustração:</vt:lpstr>
      <vt:lpstr>Esse princípio Nº 2 nos confirma: A iniciativa da obra de restauração e de salvação pertence a Deus. Portanto, nossa redenção, nossa salvação acontecem unicamente pela graça de Deus. Falar da iniciativa de Deus é falar de Seu grande amor. É falar de Sua indescritível graça por nós, pobres pecadores.</vt:lpstr>
      <vt:lpstr>No palco da visão há um Deus incomodado com todo esse cenário, pois Ele é um Deus de vida, um Deus de ordem e um Deus de bênçãos. </vt:lpstr>
      <vt:lpstr>Ilustração:</vt:lpstr>
      <vt:lpstr>Será que vai ser necessário ocorrer algo em sua vida para que você possa voltar-se para Deus?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SM1511-SM1520</dc:title>
  <dc:subject>SM-SEMANA DE MORDOMIA 2011</dc:subject>
  <dc:creator>Pr. MARCELO AUGUSTO DE CARVALHO</dc:creator>
  <cp:keywords>www.4tons.com</cp:keywords>
  <dc:description>COMÉRCIO PROIBIDO. USO PESSOAL</dc:description>
  <cp:lastModifiedBy>Pr. Marcelo Carvalho</cp:lastModifiedBy>
  <cp:revision>23</cp:revision>
  <dcterms:created xsi:type="dcterms:W3CDTF">2011-05-21T22:19:25Z</dcterms:created>
  <dcterms:modified xsi:type="dcterms:W3CDTF">2019-10-21T12:46:35Z</dcterms:modified>
  <cp:category>SM-SEMANA DE MORDOMIA</cp:category>
</cp:coreProperties>
</file>