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56" r:id="rId2"/>
    <p:sldId id="257" r:id="rId3"/>
    <p:sldId id="273" r:id="rId4"/>
    <p:sldId id="277" r:id="rId5"/>
    <p:sldId id="274" r:id="rId6"/>
    <p:sldId id="281" r:id="rId7"/>
    <p:sldId id="261" r:id="rId8"/>
    <p:sldId id="282" r:id="rId9"/>
    <p:sldId id="283" r:id="rId10"/>
    <p:sldId id="284" r:id="rId11"/>
    <p:sldId id="286" r:id="rId12"/>
    <p:sldId id="264" r:id="rId13"/>
    <p:sldId id="285" r:id="rId14"/>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78887" autoAdjust="0"/>
  </p:normalViewPr>
  <p:slideViewPr>
    <p:cSldViewPr>
      <p:cViewPr varScale="1">
        <p:scale>
          <a:sx n="53" d="100"/>
          <a:sy n="53" d="100"/>
        </p:scale>
        <p:origin x="95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946E5C5B-93F5-4484-9E85-9EC11FFC5A0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pt-BR"/>
          </a:p>
        </p:txBody>
      </p:sp>
      <p:sp>
        <p:nvSpPr>
          <p:cNvPr id="3" name="Espaço Reservado para Data 2">
            <a:extLst>
              <a:ext uri="{FF2B5EF4-FFF2-40B4-BE49-F238E27FC236}">
                <a16:creationId xmlns:a16="http://schemas.microsoft.com/office/drawing/2014/main" id="{4AC85F79-6A8F-46E3-AE7E-CF3F9864A36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7541196C-CF2D-425F-B8DE-58A879386E26}" type="datetimeFigureOut">
              <a:rPr lang="pt-BR"/>
              <a:pPr>
                <a:defRPr/>
              </a:pPr>
              <a:t>21/10/2019</a:t>
            </a:fld>
            <a:endParaRPr lang="pt-BR"/>
          </a:p>
        </p:txBody>
      </p:sp>
      <p:sp>
        <p:nvSpPr>
          <p:cNvPr id="4" name="Espaço Reservado para Imagem de Slide 3">
            <a:extLst>
              <a:ext uri="{FF2B5EF4-FFF2-40B4-BE49-F238E27FC236}">
                <a16:creationId xmlns:a16="http://schemas.microsoft.com/office/drawing/2014/main" id="{E787566C-CB36-4529-99EF-FC2C59FBA11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a:extLst>
              <a:ext uri="{FF2B5EF4-FFF2-40B4-BE49-F238E27FC236}">
                <a16:creationId xmlns:a16="http://schemas.microsoft.com/office/drawing/2014/main" id="{B3703A6F-2A65-4FB1-930F-DC87DC28565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a:extLst>
              <a:ext uri="{FF2B5EF4-FFF2-40B4-BE49-F238E27FC236}">
                <a16:creationId xmlns:a16="http://schemas.microsoft.com/office/drawing/2014/main" id="{77689BDD-B367-49D6-B64F-B071F2A3752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pt-BR"/>
          </a:p>
        </p:txBody>
      </p:sp>
      <p:sp>
        <p:nvSpPr>
          <p:cNvPr id="7" name="Espaço Reservado para Número de Slide 6">
            <a:extLst>
              <a:ext uri="{FF2B5EF4-FFF2-40B4-BE49-F238E27FC236}">
                <a16:creationId xmlns:a16="http://schemas.microsoft.com/office/drawing/2014/main" id="{30584A75-E0CD-4E80-93A1-52672B670599}"/>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5148FA8-FE5A-4326-A7FB-B9462CEC0F08}" type="slidenum">
              <a:rPr lang="pt-BR" altLang="pt-BR"/>
              <a:pPr/>
              <a:t>‹nº›</a:t>
            </a:fld>
            <a:endParaRPr lang="pt-BR" alt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a:extLst>
              <a:ext uri="{FF2B5EF4-FFF2-40B4-BE49-F238E27FC236}">
                <a16:creationId xmlns:a16="http://schemas.microsoft.com/office/drawing/2014/main" id="{BB099FD8-C1AA-45F6-9E8A-61CA13DC68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a:extLst>
              <a:ext uri="{FF2B5EF4-FFF2-40B4-BE49-F238E27FC236}">
                <a16:creationId xmlns:a16="http://schemas.microsoft.com/office/drawing/2014/main" id="{53D9C713-8A93-4760-8114-E03355A459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eaLnBrk="1" hangingPunct="1"/>
            <a:r>
              <a:rPr lang="pt-BR" altLang="pt-BR" b="1"/>
              <a:t>www.4tons.com</a:t>
            </a:r>
          </a:p>
          <a:p>
            <a:pPr algn="ctr" eaLnBrk="1" hangingPunct="1"/>
            <a:r>
              <a:rPr lang="pt-BR" altLang="pt-BR" b="1"/>
              <a:t>Pr. Marcelo Augusto de Carvalho</a:t>
            </a:r>
          </a:p>
        </p:txBody>
      </p:sp>
      <p:sp>
        <p:nvSpPr>
          <p:cNvPr id="17412" name="Espaço Reservado para Número de Slide 3">
            <a:extLst>
              <a:ext uri="{FF2B5EF4-FFF2-40B4-BE49-F238E27FC236}">
                <a16:creationId xmlns:a16="http://schemas.microsoft.com/office/drawing/2014/main" id="{E4B85C7B-C968-445A-997C-09050F256C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DFDDE6E-BBCA-4525-8684-FC1F94E1A1CA}" type="slidenum">
              <a:rPr lang="pt-BR" altLang="pt-BR"/>
              <a:pPr eaLnBrk="1" hangingPunct="1"/>
              <a:t>1</a:t>
            </a:fld>
            <a:endParaRPr lang="pt-BR" alt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ço Reservado para Imagem de Slide 1">
            <a:extLst>
              <a:ext uri="{FF2B5EF4-FFF2-40B4-BE49-F238E27FC236}">
                <a16:creationId xmlns:a16="http://schemas.microsoft.com/office/drawing/2014/main" id="{0703F1C1-761D-413C-AE48-C6C864B257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Espaço Reservado para Anotações 2">
            <a:extLst>
              <a:ext uri="{FF2B5EF4-FFF2-40B4-BE49-F238E27FC236}">
                <a16:creationId xmlns:a16="http://schemas.microsoft.com/office/drawing/2014/main" id="{27974943-E4C5-4CFF-8495-DCB74EFFFA4C}"/>
              </a:ext>
            </a:extLst>
          </p:cNvPr>
          <p:cNvSpPr>
            <a:spLocks noGrp="1"/>
          </p:cNvSpPr>
          <p:nvPr>
            <p:ph type="body" idx="1"/>
          </p:nvPr>
        </p:nvSpPr>
        <p:spPr/>
        <p:txBody>
          <a:bodyPr>
            <a:normAutofit fontScale="47500" lnSpcReduction="20000"/>
          </a:bodyPr>
          <a:lstStyle/>
          <a:p>
            <a:pPr algn="just" eaLnBrk="1" fontAlgn="auto" hangingPunct="1">
              <a:spcBef>
                <a:spcPts val="0"/>
              </a:spcBef>
              <a:spcAft>
                <a:spcPts val="0"/>
              </a:spcAft>
              <a:defRPr/>
            </a:pPr>
            <a:r>
              <a:rPr lang="pt-BR" b="1" dirty="0"/>
              <a:t>Ilustração </a:t>
            </a:r>
          </a:p>
          <a:p>
            <a:pPr algn="just" eaLnBrk="1" fontAlgn="auto" hangingPunct="1">
              <a:spcBef>
                <a:spcPts val="0"/>
              </a:spcBef>
              <a:spcAft>
                <a:spcPts val="0"/>
              </a:spcAft>
              <a:defRPr/>
            </a:pPr>
            <a:r>
              <a:rPr lang="pt-BR" b="1" dirty="0"/>
              <a:t>Fui pastor no Brasil durante alguns anos e tinha muitas igrejas sob meus cuidados. Aos sábados pela manhã, eu fazia malabarismos para estar presente na maior quantidade de igrejas possível. Na hora da Escola Sabatina eu pregava em uma igreja, e depois saía correndo para ir pregar em outra igreja. </a:t>
            </a:r>
          </a:p>
          <a:p>
            <a:pPr algn="just" eaLnBrk="1" fontAlgn="auto" hangingPunct="1">
              <a:spcBef>
                <a:spcPts val="0"/>
              </a:spcBef>
              <a:spcAft>
                <a:spcPts val="0"/>
              </a:spcAft>
              <a:defRPr/>
            </a:pPr>
            <a:r>
              <a:rPr lang="pt-BR" b="1" dirty="0"/>
              <a:t>Em um sábado pela manhã, cheguei apressado para pregar em uma pequena igreja e, ao chegar, já estava tudo pronto. Estavam esperando apenas o pregador. Entrei com minha Bíblia, peguei o microfone e olhei para as pessoas. Vi sentado ao centro um homem que não era membro da igreja; eu não o conhecia, mas não parecia muito simpático. Era bem alto e tinha várias tatuagens pelo corpo. </a:t>
            </a:r>
          </a:p>
          <a:p>
            <a:pPr algn="just" eaLnBrk="1" fontAlgn="auto" hangingPunct="1">
              <a:spcBef>
                <a:spcPts val="0"/>
              </a:spcBef>
              <a:spcAft>
                <a:spcPts val="0"/>
              </a:spcAft>
              <a:defRPr/>
            </a:pPr>
            <a:r>
              <a:rPr lang="pt-BR" b="1" dirty="0"/>
              <a:t>Quando estou pregando, gosto de aproximar-me o máximo possível das pessoas, olhando olho no olho, e assim eu posso saber quem está acordado e quem está dormindo.Enquanto falo, posso ver as pessoas. Nesse dia, porém, aconteceu algo interessante.</a:t>
            </a:r>
          </a:p>
          <a:p>
            <a:pPr algn="just" eaLnBrk="1" fontAlgn="auto" hangingPunct="1">
              <a:spcBef>
                <a:spcPts val="0"/>
              </a:spcBef>
              <a:spcAft>
                <a:spcPts val="0"/>
              </a:spcAft>
              <a:defRPr/>
            </a:pPr>
            <a:r>
              <a:rPr lang="pt-BR" b="1" dirty="0"/>
              <a:t>Decidi pregar sobre um rei de Israel, cujo nome era </a:t>
            </a:r>
            <a:r>
              <a:rPr lang="pt-BR" b="1" dirty="0" err="1"/>
              <a:t>Manassés</a:t>
            </a:r>
            <a:r>
              <a:rPr lang="pt-BR" b="1" dirty="0"/>
              <a:t>. Enquanto estudávamos com a igreja a vida desse rei, comentávamos também sobre o perdão de Deus. </a:t>
            </a:r>
          </a:p>
          <a:p>
            <a:pPr algn="just" eaLnBrk="1" fontAlgn="auto" hangingPunct="1">
              <a:spcBef>
                <a:spcPts val="0"/>
              </a:spcBef>
              <a:spcAft>
                <a:spcPts val="0"/>
              </a:spcAft>
              <a:defRPr/>
            </a:pPr>
            <a:r>
              <a:rPr lang="pt-BR" b="1" dirty="0" err="1"/>
              <a:t>Manassés</a:t>
            </a:r>
            <a:r>
              <a:rPr lang="pt-BR" b="1" dirty="0"/>
              <a:t> foi um dos reis mais terríveis da história do Antigo Testamento. Entretanto, a graça de Deus o alcançou. Seu perdão entrou em sua vida e a mudou completamente. </a:t>
            </a:r>
            <a:r>
              <a:rPr lang="pt-BR" b="1" dirty="0" err="1"/>
              <a:t>Manassés</a:t>
            </a:r>
            <a:r>
              <a:rPr lang="pt-BR" b="1" dirty="0"/>
              <a:t> está na genealogia de Jesus, no capítulo 1 de Mateus. E Jesus, portanto, é um descendente desse terrível rei </a:t>
            </a:r>
            <a:r>
              <a:rPr lang="pt-BR" b="1" dirty="0" err="1"/>
              <a:t>Manassés</a:t>
            </a:r>
            <a:r>
              <a:rPr lang="pt-BR" b="1" dirty="0"/>
              <a:t>. </a:t>
            </a:r>
          </a:p>
          <a:p>
            <a:pPr algn="just" eaLnBrk="1" fontAlgn="auto" hangingPunct="1">
              <a:spcBef>
                <a:spcPts val="0"/>
              </a:spcBef>
              <a:spcAft>
                <a:spcPts val="0"/>
              </a:spcAft>
              <a:defRPr/>
            </a:pPr>
            <a:r>
              <a:rPr lang="pt-BR" b="1" dirty="0"/>
              <a:t>Enquanto falava, percebi que aquele homem não me olhava nos olhos. Quando eu olhava para ele, ele olhava em outra direção, porém, eu sabia que ele estava prestando muita atenção. </a:t>
            </a:r>
          </a:p>
          <a:p>
            <a:pPr algn="just" eaLnBrk="1" fontAlgn="auto" hangingPunct="1">
              <a:spcBef>
                <a:spcPts val="0"/>
              </a:spcBef>
              <a:spcAft>
                <a:spcPts val="0"/>
              </a:spcAft>
              <a:defRPr/>
            </a:pPr>
            <a:r>
              <a:rPr lang="pt-BR" b="1" dirty="0"/>
              <a:t>No final do sermão, decidi fazer um apelo, dizendo: “Há alguém aqui hoje que necessita do perdão de Deus? Então aquele homem começou a chorar e disse: “Pastor, eu necessito do perdão, mas eu não creio que Deus possa me perdoar, pois não sou digno do perdão de Deus, e não creio também que para mim haja perdão.” </a:t>
            </a:r>
          </a:p>
          <a:p>
            <a:pPr algn="just" eaLnBrk="1" fontAlgn="auto" hangingPunct="1">
              <a:spcBef>
                <a:spcPts val="0"/>
              </a:spcBef>
              <a:spcAft>
                <a:spcPts val="0"/>
              </a:spcAft>
              <a:defRPr/>
            </a:pPr>
            <a:r>
              <a:rPr lang="pt-BR" b="1" dirty="0"/>
              <a:t>Ao ouvir suas palavras, disse-lhe que depois que todos saíssem, eu gostaria de conversar com ele. Finalmente, pudemos conversar e lhe perguntei: “Por que Deus não é capaz de perdoar você?” Ele me olhou nos olhos e disse: “Porque eu matei um pastor.” Levei um susto, mas continuei: “Como?” – Foi quando ele me contou a sua história. </a:t>
            </a:r>
          </a:p>
          <a:p>
            <a:pPr algn="just" eaLnBrk="1" fontAlgn="auto" hangingPunct="1">
              <a:spcBef>
                <a:spcPts val="0"/>
              </a:spcBef>
              <a:spcAft>
                <a:spcPts val="0"/>
              </a:spcAft>
              <a:defRPr/>
            </a:pPr>
            <a:r>
              <a:rPr lang="pt-BR" b="1" dirty="0"/>
              <a:t>Ele nasceu eu um lar adventista, foi batizado quando ainda era juvenil, mas envolveu-se com drogas, abandonou os caminhos do Senhor, uniu-se a assaltantes de automóveis e fez coisas terríveis. </a:t>
            </a:r>
          </a:p>
          <a:p>
            <a:pPr algn="just" eaLnBrk="1" fontAlgn="auto" hangingPunct="1">
              <a:spcBef>
                <a:spcPts val="0"/>
              </a:spcBef>
              <a:spcAft>
                <a:spcPts val="0"/>
              </a:spcAft>
              <a:defRPr/>
            </a:pPr>
            <a:r>
              <a:rPr lang="pt-BR" b="1" dirty="0"/>
              <a:t>Certa vez, ao viajar para São Paulo, estava usando drogas em uma praça que ficava em frente a uma igreja cristã. Já era por volta das sete horas da noite, quando um automóvel parou perto dele. Ele olhou para o carro e pensou em roubá-lo. Aproximou-se e viu um homem bem vestido. De maneira repentina, colocou a arma na cabeça do homem e disse: “Saia rápido, esse carro agora é meu!” O homem se assustou e lhe pediu calma, mas, ao fazer um movimento com a mão, o ladrão disparou um tiro na cabeça dele. Tudo foi muito rápido, mas logo o assaltante pôde se dar conta do que o pastor pretendia fazer ao mover a mão. Ele ia apenas pegar sua Bíblia e depois sair do carro. </a:t>
            </a:r>
          </a:p>
          <a:p>
            <a:pPr algn="just" eaLnBrk="1" fontAlgn="auto" hangingPunct="1">
              <a:spcBef>
                <a:spcPts val="0"/>
              </a:spcBef>
              <a:spcAft>
                <a:spcPts val="0"/>
              </a:spcAft>
              <a:defRPr/>
            </a:pPr>
            <a:r>
              <a:rPr lang="pt-BR" b="1" dirty="0"/>
              <a:t>Naquele momento, ele me afirmou: “Essa foi uma das noites mais terríveis de minha vida, pois eu nasci em um lar cristão, eu conheci a Palavra de Deus, e havia acabado de matar um pastor. Naquela noite, tive pesadelos com ele, e ainda tenho pesadelos </a:t>
            </a:r>
            <a:r>
              <a:rPr lang="pt-BR" b="1" dirty="0" err="1"/>
              <a:t>frequentemente</a:t>
            </a:r>
            <a:r>
              <a:rPr lang="pt-BR" b="1" dirty="0"/>
              <a:t>. Não tenho mais paz. Minha vida tornou-se terrível e sem sentido. Entendi então que deveria voltar à terra onde meus país moram. Cheguei hoje muito cedo a esta cidade e logo procurei a igreja. Quando cheguei aqui, ouvi o senhor falar de perdão. O que eu mais quero é o perdão, mas não creio que Deus possa me perdoar!” </a:t>
            </a:r>
          </a:p>
          <a:p>
            <a:pPr algn="just" eaLnBrk="1" fontAlgn="auto" hangingPunct="1">
              <a:spcBef>
                <a:spcPts val="0"/>
              </a:spcBef>
              <a:spcAft>
                <a:spcPts val="0"/>
              </a:spcAft>
              <a:defRPr/>
            </a:pPr>
            <a:r>
              <a:rPr lang="pt-BR" b="1" dirty="0"/>
              <a:t>Procurei acalmá-lo e lhe disse: Quando Jesus morreu, havia ao Seu lado dois ladrões. A Bíblia diz que um dos ladrões olhou para a Jesus e suplicou: “Lembra-Te de mim quando entrares no Teu reino.” E esse ladrão, que costumamos chamar de “o bom ladrão” (você já viu um ladrão bom?), quando estava ali na cruz, perguntou a Jesus se havia possibilidade de salvação para ele. </a:t>
            </a:r>
          </a:p>
          <a:p>
            <a:pPr algn="just" eaLnBrk="1" fontAlgn="auto" hangingPunct="1">
              <a:spcBef>
                <a:spcPts val="0"/>
              </a:spcBef>
              <a:spcAft>
                <a:spcPts val="0"/>
              </a:spcAft>
              <a:defRPr/>
            </a:pPr>
            <a:r>
              <a:rPr lang="pt-BR" b="1" dirty="0"/>
              <a:t>Eu vejo aqui um Jesus quase desesperado para salvar o pecador. Quando o ladrão lhe faz aquela súplica, imediatamente Jesus lhe responde: “Em verdade te digo hoje, estarás comigo no Paraíso”, pois Ele veio a este mundo para buscar e salvar o que se havia perdido. </a:t>
            </a:r>
          </a:p>
          <a:p>
            <a:pPr algn="just" eaLnBrk="1" fontAlgn="auto" hangingPunct="1">
              <a:spcBef>
                <a:spcPts val="0"/>
              </a:spcBef>
              <a:spcAft>
                <a:spcPts val="0"/>
              </a:spcAft>
              <a:defRPr/>
            </a:pPr>
            <a:r>
              <a:rPr lang="pt-BR" b="1" dirty="0"/>
              <a:t>Aqueles que morriam crucificados eram considerados os piores </a:t>
            </a:r>
            <a:r>
              <a:rPr lang="pt-BR" b="1" dirty="0" err="1"/>
              <a:t>delinquentes</a:t>
            </a:r>
            <a:r>
              <a:rPr lang="pt-BR" b="1" dirty="0"/>
              <a:t> da sociedade na época de Jesus. Morrer crucificado era a pior morte. Se alguém morria assim é porque havia feito coisas terríveis – mas o Deus que ama é o Deus que perdoa. </a:t>
            </a:r>
          </a:p>
          <a:p>
            <a:pPr algn="just" eaLnBrk="1" fontAlgn="auto" hangingPunct="1">
              <a:spcBef>
                <a:spcPts val="0"/>
              </a:spcBef>
              <a:spcAft>
                <a:spcPts val="0"/>
              </a:spcAft>
              <a:defRPr/>
            </a:pPr>
            <a:r>
              <a:rPr lang="pt-BR" b="1" dirty="0"/>
              <a:t>A questão não é se Deus pode lhe perdoar. A questão é: “Você quer o perdão de Deus?” </a:t>
            </a:r>
          </a:p>
          <a:p>
            <a:pPr algn="just" eaLnBrk="1" fontAlgn="auto" hangingPunct="1">
              <a:spcBef>
                <a:spcPts val="0"/>
              </a:spcBef>
              <a:spcAft>
                <a:spcPts val="0"/>
              </a:spcAft>
              <a:defRPr/>
            </a:pPr>
            <a:r>
              <a:rPr lang="pt-BR" b="1" dirty="0"/>
              <a:t>Tive o privilégio de batizar esse homem. Assim que saiu das águas, seus olhos brilhavam e ele me deu um forte abraço dizendo: “Agora eu sinto a paz do perdão de Deus em meu coração. Muito obrigado, muito obrigado, pastor!” </a:t>
            </a:r>
          </a:p>
          <a:p>
            <a:pPr algn="just" eaLnBrk="1" fontAlgn="auto" hangingPunct="1">
              <a:spcBef>
                <a:spcPts val="0"/>
              </a:spcBef>
              <a:spcAft>
                <a:spcPts val="0"/>
              </a:spcAft>
              <a:defRPr/>
            </a:pPr>
            <a:r>
              <a:rPr lang="pt-BR" b="1" dirty="0"/>
              <a:t>Quando Deus diz: “Todo pecado e blasfêmia serão perdoados”, devemos nos lembrar de que é “todo”, e todo é todo </a:t>
            </a:r>
          </a:p>
          <a:p>
            <a:pPr algn="just" eaLnBrk="1" fontAlgn="auto" hangingPunct="1">
              <a:spcBef>
                <a:spcPts val="0"/>
              </a:spcBef>
              <a:spcAft>
                <a:spcPts val="0"/>
              </a:spcAft>
              <a:defRPr/>
            </a:pPr>
            <a:r>
              <a:rPr lang="pt-BR" b="1" dirty="0"/>
              <a:t>Meu coração também era um “mar morto”, mas em dado momento de minha vida eu compreendi o Seu poder. Entendi que Deus enviou Seu Espírito </a:t>
            </a:r>
            <a:r>
              <a:rPr lang="pt-BR" b="1" dirty="0" err="1"/>
              <a:t>Todo-poderoso</a:t>
            </a:r>
            <a:r>
              <a:rPr lang="pt-BR" b="1" dirty="0"/>
              <a:t> a esta Terra para dar sentido à minha e conceder-me vitória sobre o pecado. E assim pode ser com você também. </a:t>
            </a:r>
          </a:p>
          <a:p>
            <a:pPr algn="just" eaLnBrk="1" fontAlgn="auto" hangingPunct="1">
              <a:spcBef>
                <a:spcPts val="0"/>
              </a:spcBef>
              <a:spcAft>
                <a:spcPts val="0"/>
              </a:spcAft>
              <a:defRPr/>
            </a:pPr>
            <a:r>
              <a:rPr lang="pt-BR" b="1" dirty="0"/>
              <a:t>Quando leio Mateus 12:31, o primeiro sentimento que vem ao meu coração é de alegria, pois, através desse texto, Deus está declarando a nós Seu amor e o Seu desejo de nos perdoar. </a:t>
            </a:r>
          </a:p>
        </p:txBody>
      </p:sp>
      <p:sp>
        <p:nvSpPr>
          <p:cNvPr id="18436" name="Espaço Reservado para Número de Slide 3">
            <a:extLst>
              <a:ext uri="{FF2B5EF4-FFF2-40B4-BE49-F238E27FC236}">
                <a16:creationId xmlns:a16="http://schemas.microsoft.com/office/drawing/2014/main" id="{5F8B52A1-5C6B-49AD-B7F6-2D53C84F5B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B321ADD-EC02-4489-B9F4-9C6DB85143E0}" type="slidenum">
              <a:rPr lang="pt-BR" altLang="pt-BR"/>
              <a:pPr eaLnBrk="1" hangingPunct="1"/>
              <a:t>7</a:t>
            </a:fld>
            <a:endParaRPr lang="pt-BR" alt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ço Reservado para Imagem de Slide 1">
            <a:extLst>
              <a:ext uri="{FF2B5EF4-FFF2-40B4-BE49-F238E27FC236}">
                <a16:creationId xmlns:a16="http://schemas.microsoft.com/office/drawing/2014/main" id="{F85C0E20-7A94-4E2E-8354-C5D62B8B00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Espaço Reservado para Anotações 2">
            <a:extLst>
              <a:ext uri="{FF2B5EF4-FFF2-40B4-BE49-F238E27FC236}">
                <a16:creationId xmlns:a16="http://schemas.microsoft.com/office/drawing/2014/main" id="{05B34A6E-52C3-440A-92B0-928F93465C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r>
              <a:rPr lang="pt-BR" altLang="pt-BR" b="1"/>
              <a:t>Pastor Jeú Caetano Lima </a:t>
            </a:r>
          </a:p>
          <a:p>
            <a:pPr algn="just" eaLnBrk="1" hangingPunct="1">
              <a:spcBef>
                <a:spcPct val="0"/>
              </a:spcBef>
            </a:pPr>
            <a:r>
              <a:rPr lang="pt-BR" altLang="pt-BR" b="1"/>
              <a:t>Diretor do Departamento de Mordomia e Ministério da Família da União Paraguaia</a:t>
            </a:r>
          </a:p>
        </p:txBody>
      </p:sp>
      <p:sp>
        <p:nvSpPr>
          <p:cNvPr id="19460" name="Espaço Reservado para Número de Slide 3">
            <a:extLst>
              <a:ext uri="{FF2B5EF4-FFF2-40B4-BE49-F238E27FC236}">
                <a16:creationId xmlns:a16="http://schemas.microsoft.com/office/drawing/2014/main" id="{8F565724-D945-4747-B6E4-0539079F75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E424D2A-3132-4D8C-9C5B-DDAD27CAF4C1}" type="slidenum">
              <a:rPr lang="pt-BR" altLang="pt-BR"/>
              <a:pPr eaLnBrk="1" hangingPunct="1"/>
              <a:t>13</a:t>
            </a:fld>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16" name="Rectangle 20"/>
          <p:cNvSpPr>
            <a:spLocks noGrp="1"/>
          </p:cNvSpPr>
          <p:nvPr>
            <p:ph type="ctrTitle"/>
          </p:nvPr>
        </p:nvSpPr>
        <p:spPr>
          <a:xfrm>
            <a:off x="685800" y="990601"/>
            <a:ext cx="7772400" cy="2609850"/>
          </a:xfrm>
        </p:spPr>
        <p:txBody>
          <a:bodyPr>
            <a:noAutofit/>
            <a:sp3d prstMaterial="matte">
              <a:bevelT w="38100" h="38100"/>
              <a:contourClr>
                <a:srgbClr val="FFFFFF"/>
              </a:contourClr>
            </a:sp3d>
          </a:bodyPr>
          <a:lstStyle>
            <a:lvl1pPr algn="ctr">
              <a:defRPr lang="en-US" sz="5800" dirty="0" smtClean="0">
                <a:ln w="9525">
                  <a:noFill/>
                </a:ln>
                <a:effectLst>
                  <a:outerShdw blurRad="50800" dist="38100" dir="8220000" algn="tl" rotWithShape="0">
                    <a:srgbClr val="000000">
                      <a:alpha val="40000"/>
                    </a:srgbClr>
                  </a:outerShdw>
                </a:effectLst>
              </a:defRPr>
            </a:lvl1pPr>
          </a:lstStyle>
          <a:p>
            <a:r>
              <a:rPr lang="pt-BR"/>
              <a:t>Clique para editar o título mestre</a:t>
            </a:r>
            <a:endParaRPr lang="en-US" dirty="0"/>
          </a:p>
        </p:txBody>
      </p:sp>
      <p:sp>
        <p:nvSpPr>
          <p:cNvPr id="24" name="Rectangle 26"/>
          <p:cNvSpPr>
            <a:spLocks noGrp="1"/>
          </p:cNvSpPr>
          <p:nvPr>
            <p:ph type="subTitle" idx="1"/>
          </p:nvPr>
        </p:nvSpPr>
        <p:spPr>
          <a:xfrm>
            <a:off x="1371600" y="3657600"/>
            <a:ext cx="6400800" cy="1967089"/>
          </a:xfrm>
        </p:spPr>
        <p:txBody>
          <a:bodyPr>
            <a:normAutofit/>
          </a:bodyPr>
          <a:lstStyle>
            <a:lvl1pPr marL="0" indent="0" algn="ctr">
              <a:buNone/>
              <a:defRPr lang="en-US" sz="3000" b="0">
                <a:solidFill>
                  <a:schemeClr val="tx2"/>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a:t>Clique para editar o estilo do subtítulo mestre</a:t>
            </a:r>
            <a:endParaRPr lang="en-US" dirty="0"/>
          </a:p>
        </p:txBody>
      </p:sp>
      <p:sp>
        <p:nvSpPr>
          <p:cNvPr id="4" name="Rectangle 22">
            <a:extLst>
              <a:ext uri="{FF2B5EF4-FFF2-40B4-BE49-F238E27FC236}">
                <a16:creationId xmlns:a16="http://schemas.microsoft.com/office/drawing/2014/main" id="{A416CEA1-7084-4C72-AAE9-35BCB43A09F1}"/>
              </a:ext>
            </a:extLst>
          </p:cNvPr>
          <p:cNvSpPr>
            <a:spLocks noGrp="1"/>
          </p:cNvSpPr>
          <p:nvPr>
            <p:ph type="dt" sz="half" idx="10"/>
          </p:nvPr>
        </p:nvSpPr>
        <p:spPr/>
        <p:txBody>
          <a:bodyPr/>
          <a:lstStyle>
            <a:lvl1pPr>
              <a:defRPr/>
            </a:lvl1pPr>
          </a:lstStyle>
          <a:p>
            <a:pPr>
              <a:defRPr/>
            </a:pPr>
            <a:fld id="{7C969F07-870B-41FA-B873-753767B57184}" type="datetimeFigureOut">
              <a:rPr lang="pt-BR"/>
              <a:pPr>
                <a:defRPr/>
              </a:pPr>
              <a:t>21/10/2019</a:t>
            </a:fld>
            <a:endParaRPr lang="pt-BR"/>
          </a:p>
        </p:txBody>
      </p:sp>
      <p:sp>
        <p:nvSpPr>
          <p:cNvPr id="5" name="Rectangle 18">
            <a:extLst>
              <a:ext uri="{FF2B5EF4-FFF2-40B4-BE49-F238E27FC236}">
                <a16:creationId xmlns:a16="http://schemas.microsoft.com/office/drawing/2014/main" id="{20C3A181-75ED-4245-8C4F-A1CBB379D5F1}"/>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16D0DCF6-C547-4B1B-9B91-31EA8C68C7BD}"/>
              </a:ext>
            </a:extLst>
          </p:cNvPr>
          <p:cNvSpPr>
            <a:spLocks noGrp="1"/>
          </p:cNvSpPr>
          <p:nvPr>
            <p:ph type="sldNum" sz="quarter" idx="12"/>
          </p:nvPr>
        </p:nvSpPr>
        <p:spPr/>
        <p:txBody>
          <a:bodyPr/>
          <a:lstStyle>
            <a:lvl1pPr>
              <a:defRPr/>
            </a:lvl1pPr>
          </a:lstStyle>
          <a:p>
            <a:fld id="{BD0D0C9E-5D09-441E-98F5-DF3123F76FE7}" type="slidenum">
              <a:rPr lang="pt-BR" altLang="pt-BR"/>
              <a:pPr/>
              <a:t>‹nº›</a:t>
            </a:fld>
            <a:endParaRPr lang="pt-BR" altLang="pt-BR"/>
          </a:p>
        </p:txBody>
      </p:sp>
    </p:spTree>
    <p:extLst>
      <p:ext uri="{BB962C8B-B14F-4D97-AF65-F5344CB8AC3E}">
        <p14:creationId xmlns:p14="http://schemas.microsoft.com/office/powerpoint/2010/main" val="3678285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22">
            <a:extLst>
              <a:ext uri="{FF2B5EF4-FFF2-40B4-BE49-F238E27FC236}">
                <a16:creationId xmlns:a16="http://schemas.microsoft.com/office/drawing/2014/main" id="{3E1A2EBB-B683-41C0-98C2-C38133D5DD3B}"/>
              </a:ext>
            </a:extLst>
          </p:cNvPr>
          <p:cNvSpPr>
            <a:spLocks noGrp="1"/>
          </p:cNvSpPr>
          <p:nvPr>
            <p:ph type="dt" sz="half" idx="10"/>
          </p:nvPr>
        </p:nvSpPr>
        <p:spPr/>
        <p:txBody>
          <a:bodyPr/>
          <a:lstStyle>
            <a:lvl1pPr>
              <a:defRPr/>
            </a:lvl1pPr>
          </a:lstStyle>
          <a:p>
            <a:pPr>
              <a:defRPr/>
            </a:pPr>
            <a:fld id="{2838E2DA-92BC-4B39-87DC-81307AE8D984}" type="datetimeFigureOut">
              <a:rPr lang="pt-BR"/>
              <a:pPr>
                <a:defRPr/>
              </a:pPr>
              <a:t>21/10/2019</a:t>
            </a:fld>
            <a:endParaRPr lang="pt-BR"/>
          </a:p>
        </p:txBody>
      </p:sp>
      <p:sp>
        <p:nvSpPr>
          <p:cNvPr id="5" name="Rectangle 18">
            <a:extLst>
              <a:ext uri="{FF2B5EF4-FFF2-40B4-BE49-F238E27FC236}">
                <a16:creationId xmlns:a16="http://schemas.microsoft.com/office/drawing/2014/main" id="{822354D1-8640-40B0-AC23-340559180BFE}"/>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AB408900-B2E8-46B0-9806-CBDE7BF6861F}"/>
              </a:ext>
            </a:extLst>
          </p:cNvPr>
          <p:cNvSpPr>
            <a:spLocks noGrp="1"/>
          </p:cNvSpPr>
          <p:nvPr>
            <p:ph type="sldNum" sz="quarter" idx="12"/>
          </p:nvPr>
        </p:nvSpPr>
        <p:spPr/>
        <p:txBody>
          <a:bodyPr/>
          <a:lstStyle>
            <a:lvl1pPr>
              <a:defRPr/>
            </a:lvl1pPr>
          </a:lstStyle>
          <a:p>
            <a:fld id="{6462A1A6-0661-439F-80B2-DDF27DE52F0B}" type="slidenum">
              <a:rPr lang="pt-BR" altLang="pt-BR"/>
              <a:pPr/>
              <a:t>‹nº›</a:t>
            </a:fld>
            <a:endParaRPr lang="pt-BR" altLang="pt-BR"/>
          </a:p>
        </p:txBody>
      </p:sp>
    </p:spTree>
    <p:extLst>
      <p:ext uri="{BB962C8B-B14F-4D97-AF65-F5344CB8AC3E}">
        <p14:creationId xmlns:p14="http://schemas.microsoft.com/office/powerpoint/2010/main" val="1473647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22">
            <a:extLst>
              <a:ext uri="{FF2B5EF4-FFF2-40B4-BE49-F238E27FC236}">
                <a16:creationId xmlns:a16="http://schemas.microsoft.com/office/drawing/2014/main" id="{B03FE394-AF52-425E-801A-BB8395E79418}"/>
              </a:ext>
            </a:extLst>
          </p:cNvPr>
          <p:cNvSpPr>
            <a:spLocks noGrp="1"/>
          </p:cNvSpPr>
          <p:nvPr>
            <p:ph type="dt" sz="half" idx="10"/>
          </p:nvPr>
        </p:nvSpPr>
        <p:spPr/>
        <p:txBody>
          <a:bodyPr/>
          <a:lstStyle>
            <a:lvl1pPr>
              <a:defRPr/>
            </a:lvl1pPr>
          </a:lstStyle>
          <a:p>
            <a:pPr>
              <a:defRPr/>
            </a:pPr>
            <a:fld id="{79B7F783-0379-4F7B-AA50-D608609A7DD2}" type="datetimeFigureOut">
              <a:rPr lang="pt-BR"/>
              <a:pPr>
                <a:defRPr/>
              </a:pPr>
              <a:t>21/10/2019</a:t>
            </a:fld>
            <a:endParaRPr lang="pt-BR"/>
          </a:p>
        </p:txBody>
      </p:sp>
      <p:sp>
        <p:nvSpPr>
          <p:cNvPr id="5" name="Rectangle 18">
            <a:extLst>
              <a:ext uri="{FF2B5EF4-FFF2-40B4-BE49-F238E27FC236}">
                <a16:creationId xmlns:a16="http://schemas.microsoft.com/office/drawing/2014/main" id="{D0D4466F-0FB2-4AD6-842C-4B8C64DA567C}"/>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3F8F90A2-3C04-485D-8FAD-CB987F2B3F06}"/>
              </a:ext>
            </a:extLst>
          </p:cNvPr>
          <p:cNvSpPr>
            <a:spLocks noGrp="1"/>
          </p:cNvSpPr>
          <p:nvPr>
            <p:ph type="sldNum" sz="quarter" idx="12"/>
          </p:nvPr>
        </p:nvSpPr>
        <p:spPr/>
        <p:txBody>
          <a:bodyPr/>
          <a:lstStyle>
            <a:lvl1pPr>
              <a:defRPr/>
            </a:lvl1pPr>
          </a:lstStyle>
          <a:p>
            <a:fld id="{905F8010-BD9B-464D-B4EB-158E1A9ECAE3}" type="slidenum">
              <a:rPr lang="pt-BR" altLang="pt-BR"/>
              <a:pPr/>
              <a:t>‹nº›</a:t>
            </a:fld>
            <a:endParaRPr lang="pt-BR" altLang="pt-BR"/>
          </a:p>
        </p:txBody>
      </p:sp>
    </p:spTree>
    <p:extLst>
      <p:ext uri="{BB962C8B-B14F-4D97-AF65-F5344CB8AC3E}">
        <p14:creationId xmlns:p14="http://schemas.microsoft.com/office/powerpoint/2010/main" val="4184833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pt-BR"/>
              <a:t>Clique para editar o título mestre</a:t>
            </a:r>
            <a:endParaRPr lang="en-US"/>
          </a:p>
        </p:txBody>
      </p:sp>
      <p:sp>
        <p:nvSpPr>
          <p:cNvPr id="3" name="Rectangle 3"/>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Rectangle 22">
            <a:extLst>
              <a:ext uri="{FF2B5EF4-FFF2-40B4-BE49-F238E27FC236}">
                <a16:creationId xmlns:a16="http://schemas.microsoft.com/office/drawing/2014/main" id="{B71B3280-43E7-4E5A-A88F-F6275587C759}"/>
              </a:ext>
            </a:extLst>
          </p:cNvPr>
          <p:cNvSpPr>
            <a:spLocks noGrp="1"/>
          </p:cNvSpPr>
          <p:nvPr>
            <p:ph type="dt" sz="half" idx="10"/>
          </p:nvPr>
        </p:nvSpPr>
        <p:spPr/>
        <p:txBody>
          <a:bodyPr/>
          <a:lstStyle>
            <a:lvl1pPr>
              <a:defRPr/>
            </a:lvl1pPr>
          </a:lstStyle>
          <a:p>
            <a:pPr>
              <a:defRPr/>
            </a:pPr>
            <a:fld id="{5D100638-6CB6-41E0-9504-B698FF8AFE48}" type="datetimeFigureOut">
              <a:rPr lang="pt-BR"/>
              <a:pPr>
                <a:defRPr/>
              </a:pPr>
              <a:t>21/10/2019</a:t>
            </a:fld>
            <a:endParaRPr lang="pt-BR"/>
          </a:p>
        </p:txBody>
      </p:sp>
      <p:sp>
        <p:nvSpPr>
          <p:cNvPr id="5" name="Rectangle 18">
            <a:extLst>
              <a:ext uri="{FF2B5EF4-FFF2-40B4-BE49-F238E27FC236}">
                <a16:creationId xmlns:a16="http://schemas.microsoft.com/office/drawing/2014/main" id="{FBA616BF-9ABE-44AD-9AEC-47F9F72BE795}"/>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15581097-FA4A-4E76-80F7-9AC33AB6C643}"/>
              </a:ext>
            </a:extLst>
          </p:cNvPr>
          <p:cNvSpPr>
            <a:spLocks noGrp="1"/>
          </p:cNvSpPr>
          <p:nvPr>
            <p:ph type="sldNum" sz="quarter" idx="12"/>
          </p:nvPr>
        </p:nvSpPr>
        <p:spPr/>
        <p:txBody>
          <a:bodyPr/>
          <a:lstStyle>
            <a:lvl1pPr>
              <a:defRPr/>
            </a:lvl1pPr>
          </a:lstStyle>
          <a:p>
            <a:fld id="{E3E077E0-2ACF-40A8-B8F0-9D383FEF3F80}" type="slidenum">
              <a:rPr lang="pt-BR" altLang="pt-BR"/>
              <a:pPr/>
              <a:t>‹nº›</a:t>
            </a:fld>
            <a:endParaRPr lang="pt-BR" altLang="pt-BR"/>
          </a:p>
        </p:txBody>
      </p:sp>
    </p:spTree>
    <p:extLst>
      <p:ext uri="{BB962C8B-B14F-4D97-AF65-F5344CB8AC3E}">
        <p14:creationId xmlns:p14="http://schemas.microsoft.com/office/powerpoint/2010/main" val="748781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Rectangle 2"/>
          <p:cNvSpPr>
            <a:spLocks noGrp="1"/>
          </p:cNvSpPr>
          <p:nvPr>
            <p:ph type="title"/>
          </p:nvPr>
        </p:nvSpPr>
        <p:spPr>
          <a:xfrm>
            <a:off x="722313" y="2685391"/>
            <a:ext cx="7772400" cy="3112843"/>
          </a:xfrm>
        </p:spPr>
        <p:txBody>
          <a:bodyPr anchor="t"/>
          <a:lstStyle>
            <a:lvl1pPr algn="ctr">
              <a:buNone/>
              <a:defRPr lang="en-US" sz="6000" b="1" dirty="0">
                <a:solidFill>
                  <a:schemeClr val="tx2">
                    <a:shade val="85000"/>
                    <a:satMod val="150000"/>
                  </a:schemeClr>
                </a:solidFill>
              </a:defRPr>
            </a:lvl1pPr>
          </a:lstStyle>
          <a:p>
            <a:r>
              <a:rPr lang="pt-BR"/>
              <a:t>Clique para editar o título mestre</a:t>
            </a:r>
            <a:endParaRPr lang="en-US" dirty="0"/>
          </a:p>
        </p:txBody>
      </p:sp>
      <p:sp>
        <p:nvSpPr>
          <p:cNvPr id="3" name="Rectangle 3"/>
          <p:cNvSpPr>
            <a:spLocks noGrp="1"/>
          </p:cNvSpPr>
          <p:nvPr>
            <p:ph type="body" idx="1"/>
          </p:nvPr>
        </p:nvSpPr>
        <p:spPr>
          <a:xfrm>
            <a:off x="722313" y="1128932"/>
            <a:ext cx="7772400" cy="1509712"/>
          </a:xfrm>
        </p:spPr>
        <p:txBody>
          <a:bodyPr anchor="b">
            <a:normAutofit/>
          </a:bodyPr>
          <a:lstStyle>
            <a:lvl1pPr algn="ctr">
              <a:buNone/>
              <a:defRPr lang="en-US" sz="24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BR"/>
              <a:t>Clique para editar o texto mestre</a:t>
            </a:r>
          </a:p>
        </p:txBody>
      </p:sp>
      <p:sp>
        <p:nvSpPr>
          <p:cNvPr id="4" name="Rectangle 22">
            <a:extLst>
              <a:ext uri="{FF2B5EF4-FFF2-40B4-BE49-F238E27FC236}">
                <a16:creationId xmlns:a16="http://schemas.microsoft.com/office/drawing/2014/main" id="{06330FEF-5729-4BFD-AB33-B4D3E607AA4C}"/>
              </a:ext>
            </a:extLst>
          </p:cNvPr>
          <p:cNvSpPr>
            <a:spLocks noGrp="1"/>
          </p:cNvSpPr>
          <p:nvPr>
            <p:ph type="dt" sz="half" idx="10"/>
          </p:nvPr>
        </p:nvSpPr>
        <p:spPr/>
        <p:txBody>
          <a:bodyPr/>
          <a:lstStyle>
            <a:lvl1pPr>
              <a:defRPr/>
            </a:lvl1pPr>
          </a:lstStyle>
          <a:p>
            <a:pPr>
              <a:defRPr/>
            </a:pPr>
            <a:fld id="{8E46B2F2-8902-4769-9736-9CD3529590BD}" type="datetimeFigureOut">
              <a:rPr lang="pt-BR"/>
              <a:pPr>
                <a:defRPr/>
              </a:pPr>
              <a:t>21/10/2019</a:t>
            </a:fld>
            <a:endParaRPr lang="pt-BR"/>
          </a:p>
        </p:txBody>
      </p:sp>
      <p:sp>
        <p:nvSpPr>
          <p:cNvPr id="5" name="Rectangle 18">
            <a:extLst>
              <a:ext uri="{FF2B5EF4-FFF2-40B4-BE49-F238E27FC236}">
                <a16:creationId xmlns:a16="http://schemas.microsoft.com/office/drawing/2014/main" id="{F71026FC-660E-454C-A96C-8AC7A974080E}"/>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B8D8019F-E55C-422D-B9EC-CA94EF6637F8}"/>
              </a:ext>
            </a:extLst>
          </p:cNvPr>
          <p:cNvSpPr>
            <a:spLocks noGrp="1"/>
          </p:cNvSpPr>
          <p:nvPr>
            <p:ph type="sldNum" sz="quarter" idx="12"/>
          </p:nvPr>
        </p:nvSpPr>
        <p:spPr/>
        <p:txBody>
          <a:bodyPr/>
          <a:lstStyle>
            <a:lvl1pPr>
              <a:defRPr/>
            </a:lvl1pPr>
          </a:lstStyle>
          <a:p>
            <a:fld id="{912735AC-A05F-47FC-8BB4-99D6A3771B3F}" type="slidenum">
              <a:rPr lang="pt-BR" altLang="pt-BR"/>
              <a:pPr/>
              <a:t>‹nº›</a:t>
            </a:fld>
            <a:endParaRPr lang="pt-BR" altLang="pt-BR"/>
          </a:p>
        </p:txBody>
      </p:sp>
    </p:spTree>
    <p:extLst>
      <p:ext uri="{BB962C8B-B14F-4D97-AF65-F5344CB8AC3E}">
        <p14:creationId xmlns:p14="http://schemas.microsoft.com/office/powerpoint/2010/main" val="3392895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pt-BR"/>
              <a:t>Clique para editar o título mestre</a:t>
            </a:r>
            <a:endParaRPr lang="en-US"/>
          </a:p>
        </p:txBody>
      </p:sp>
      <p:sp>
        <p:nvSpPr>
          <p:cNvPr id="3" name="Rectangl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Rectangle 22">
            <a:extLst>
              <a:ext uri="{FF2B5EF4-FFF2-40B4-BE49-F238E27FC236}">
                <a16:creationId xmlns:a16="http://schemas.microsoft.com/office/drawing/2014/main" id="{D9C6AAC3-CBF1-4940-BA09-287A3796D437}"/>
              </a:ext>
            </a:extLst>
          </p:cNvPr>
          <p:cNvSpPr>
            <a:spLocks noGrp="1"/>
          </p:cNvSpPr>
          <p:nvPr>
            <p:ph type="dt" sz="half" idx="10"/>
          </p:nvPr>
        </p:nvSpPr>
        <p:spPr/>
        <p:txBody>
          <a:bodyPr/>
          <a:lstStyle>
            <a:lvl1pPr>
              <a:defRPr/>
            </a:lvl1pPr>
          </a:lstStyle>
          <a:p>
            <a:pPr>
              <a:defRPr/>
            </a:pPr>
            <a:fld id="{BCB59EC8-DC54-4F98-9E4C-CFB629A10E14}" type="datetimeFigureOut">
              <a:rPr lang="pt-BR"/>
              <a:pPr>
                <a:defRPr/>
              </a:pPr>
              <a:t>21/10/2019</a:t>
            </a:fld>
            <a:endParaRPr lang="pt-BR"/>
          </a:p>
        </p:txBody>
      </p:sp>
      <p:sp>
        <p:nvSpPr>
          <p:cNvPr id="6" name="Rectangle 18">
            <a:extLst>
              <a:ext uri="{FF2B5EF4-FFF2-40B4-BE49-F238E27FC236}">
                <a16:creationId xmlns:a16="http://schemas.microsoft.com/office/drawing/2014/main" id="{3E4C6CB6-C360-4B13-9DE9-4A6F83153C8B}"/>
              </a:ext>
            </a:extLst>
          </p:cNvPr>
          <p:cNvSpPr>
            <a:spLocks noGrp="1"/>
          </p:cNvSpPr>
          <p:nvPr>
            <p:ph type="ftr" sz="quarter" idx="11"/>
          </p:nvPr>
        </p:nvSpPr>
        <p:spPr/>
        <p:txBody>
          <a:bodyPr/>
          <a:lstStyle>
            <a:lvl1pPr>
              <a:defRPr/>
            </a:lvl1pPr>
          </a:lstStyle>
          <a:p>
            <a:pPr>
              <a:defRPr/>
            </a:pPr>
            <a:endParaRPr lang="pt-BR"/>
          </a:p>
        </p:txBody>
      </p:sp>
      <p:sp>
        <p:nvSpPr>
          <p:cNvPr id="7" name="Rectangle 15">
            <a:extLst>
              <a:ext uri="{FF2B5EF4-FFF2-40B4-BE49-F238E27FC236}">
                <a16:creationId xmlns:a16="http://schemas.microsoft.com/office/drawing/2014/main" id="{96411FA3-C13A-4AFF-B39F-DE4EDF245E48}"/>
              </a:ext>
            </a:extLst>
          </p:cNvPr>
          <p:cNvSpPr>
            <a:spLocks noGrp="1"/>
          </p:cNvSpPr>
          <p:nvPr>
            <p:ph type="sldNum" sz="quarter" idx="12"/>
          </p:nvPr>
        </p:nvSpPr>
        <p:spPr/>
        <p:txBody>
          <a:bodyPr/>
          <a:lstStyle>
            <a:lvl1pPr>
              <a:defRPr/>
            </a:lvl1pPr>
          </a:lstStyle>
          <a:p>
            <a:fld id="{5D17DD0A-BDC4-4EB1-A0B8-E443D808E7CC}" type="slidenum">
              <a:rPr lang="pt-BR" altLang="pt-BR"/>
              <a:pPr/>
              <a:t>‹nº›</a:t>
            </a:fld>
            <a:endParaRPr lang="pt-BR" altLang="pt-BR"/>
          </a:p>
        </p:txBody>
      </p:sp>
    </p:spTree>
    <p:extLst>
      <p:ext uri="{BB962C8B-B14F-4D97-AF65-F5344CB8AC3E}">
        <p14:creationId xmlns:p14="http://schemas.microsoft.com/office/powerpoint/2010/main" val="4031786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lgn="l">
              <a:defRPr/>
            </a:lvl1pPr>
          </a:lstStyle>
          <a:p>
            <a:r>
              <a:rPr lang="pt-BR"/>
              <a:t>Clique para editar o título mestre</a:t>
            </a:r>
            <a:endParaRPr lang="en-US"/>
          </a:p>
        </p:txBody>
      </p:sp>
      <p:sp>
        <p:nvSpPr>
          <p:cNvPr id="3" name="Rectangle 2"/>
          <p:cNvSpPr>
            <a:spLocks noGrp="1"/>
          </p:cNvSpPr>
          <p:nvPr>
            <p:ph type="body" idx="1"/>
          </p:nvPr>
        </p:nvSpPr>
        <p:spPr>
          <a:xfrm>
            <a:off x="457200" y="1535113"/>
            <a:ext cx="4040188" cy="639762"/>
          </a:xfrm>
        </p:spPr>
        <p:txBody>
          <a:bodyPr anchor="b">
            <a:noAutofit/>
          </a:bodyPr>
          <a:lstStyle>
            <a:lvl1pPr marL="0" indent="0" algn="l">
              <a:buNone/>
              <a:defRPr sz="22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Rectangl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Rectangle 4"/>
          <p:cNvSpPr>
            <a:spLocks noGrp="1"/>
          </p:cNvSpPr>
          <p:nvPr>
            <p:ph type="body" sz="quarter" idx="3"/>
          </p:nvPr>
        </p:nvSpPr>
        <p:spPr>
          <a:xfrm>
            <a:off x="4645025" y="1535113"/>
            <a:ext cx="4041775" cy="639762"/>
          </a:xfrm>
        </p:spPr>
        <p:txBody>
          <a:bodyPr anchor="b">
            <a:noAutofit/>
          </a:bodyPr>
          <a:lstStyle>
            <a:lvl1pPr marL="0" indent="0" algn="l">
              <a:buNone/>
              <a:defRPr sz="22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Rectangl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Rectangle 22">
            <a:extLst>
              <a:ext uri="{FF2B5EF4-FFF2-40B4-BE49-F238E27FC236}">
                <a16:creationId xmlns:a16="http://schemas.microsoft.com/office/drawing/2014/main" id="{6CC6DFBD-8786-4A6D-A3C9-578FE8FBFED7}"/>
              </a:ext>
            </a:extLst>
          </p:cNvPr>
          <p:cNvSpPr>
            <a:spLocks noGrp="1"/>
          </p:cNvSpPr>
          <p:nvPr>
            <p:ph type="dt" sz="half" idx="10"/>
          </p:nvPr>
        </p:nvSpPr>
        <p:spPr/>
        <p:txBody>
          <a:bodyPr/>
          <a:lstStyle>
            <a:lvl1pPr>
              <a:defRPr/>
            </a:lvl1pPr>
          </a:lstStyle>
          <a:p>
            <a:pPr>
              <a:defRPr/>
            </a:pPr>
            <a:fld id="{2BAA2116-A95E-43B9-AE3A-84960EE50CF6}" type="datetimeFigureOut">
              <a:rPr lang="pt-BR"/>
              <a:pPr>
                <a:defRPr/>
              </a:pPr>
              <a:t>21/10/2019</a:t>
            </a:fld>
            <a:endParaRPr lang="pt-BR"/>
          </a:p>
        </p:txBody>
      </p:sp>
      <p:sp>
        <p:nvSpPr>
          <p:cNvPr id="8" name="Rectangle 18">
            <a:extLst>
              <a:ext uri="{FF2B5EF4-FFF2-40B4-BE49-F238E27FC236}">
                <a16:creationId xmlns:a16="http://schemas.microsoft.com/office/drawing/2014/main" id="{2C45C285-37D3-435B-B417-50E45356D630}"/>
              </a:ext>
            </a:extLst>
          </p:cNvPr>
          <p:cNvSpPr>
            <a:spLocks noGrp="1"/>
          </p:cNvSpPr>
          <p:nvPr>
            <p:ph type="ftr" sz="quarter" idx="11"/>
          </p:nvPr>
        </p:nvSpPr>
        <p:spPr/>
        <p:txBody>
          <a:bodyPr/>
          <a:lstStyle>
            <a:lvl1pPr>
              <a:defRPr/>
            </a:lvl1pPr>
          </a:lstStyle>
          <a:p>
            <a:pPr>
              <a:defRPr/>
            </a:pPr>
            <a:endParaRPr lang="pt-BR"/>
          </a:p>
        </p:txBody>
      </p:sp>
      <p:sp>
        <p:nvSpPr>
          <p:cNvPr id="9" name="Rectangle 15">
            <a:extLst>
              <a:ext uri="{FF2B5EF4-FFF2-40B4-BE49-F238E27FC236}">
                <a16:creationId xmlns:a16="http://schemas.microsoft.com/office/drawing/2014/main" id="{E40AE0BE-5304-4314-8835-78FEEBAE2F6C}"/>
              </a:ext>
            </a:extLst>
          </p:cNvPr>
          <p:cNvSpPr>
            <a:spLocks noGrp="1"/>
          </p:cNvSpPr>
          <p:nvPr>
            <p:ph type="sldNum" sz="quarter" idx="12"/>
          </p:nvPr>
        </p:nvSpPr>
        <p:spPr/>
        <p:txBody>
          <a:bodyPr/>
          <a:lstStyle>
            <a:lvl1pPr>
              <a:defRPr/>
            </a:lvl1pPr>
          </a:lstStyle>
          <a:p>
            <a:fld id="{ABEB3E31-6181-4BD1-B995-1C6B56BAC269}" type="slidenum">
              <a:rPr lang="pt-BR" altLang="pt-BR"/>
              <a:pPr/>
              <a:t>‹nº›</a:t>
            </a:fld>
            <a:endParaRPr lang="pt-BR" altLang="pt-BR"/>
          </a:p>
        </p:txBody>
      </p:sp>
    </p:spTree>
    <p:extLst>
      <p:ext uri="{BB962C8B-B14F-4D97-AF65-F5344CB8AC3E}">
        <p14:creationId xmlns:p14="http://schemas.microsoft.com/office/powerpoint/2010/main" val="298445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pt-BR"/>
              <a:t>Clique para editar o título mestre</a:t>
            </a:r>
            <a:endParaRPr lang="en-US"/>
          </a:p>
        </p:txBody>
      </p:sp>
      <p:sp>
        <p:nvSpPr>
          <p:cNvPr id="3" name="Rectangle 22">
            <a:extLst>
              <a:ext uri="{FF2B5EF4-FFF2-40B4-BE49-F238E27FC236}">
                <a16:creationId xmlns:a16="http://schemas.microsoft.com/office/drawing/2014/main" id="{DF10204B-E619-4B17-A99A-6D0DBBA6CD3A}"/>
              </a:ext>
            </a:extLst>
          </p:cNvPr>
          <p:cNvSpPr>
            <a:spLocks noGrp="1"/>
          </p:cNvSpPr>
          <p:nvPr>
            <p:ph type="dt" sz="half" idx="10"/>
          </p:nvPr>
        </p:nvSpPr>
        <p:spPr/>
        <p:txBody>
          <a:bodyPr/>
          <a:lstStyle>
            <a:lvl1pPr>
              <a:defRPr/>
            </a:lvl1pPr>
          </a:lstStyle>
          <a:p>
            <a:pPr>
              <a:defRPr/>
            </a:pPr>
            <a:fld id="{67768C92-49C2-4364-9896-14063C68EDEC}" type="datetimeFigureOut">
              <a:rPr lang="pt-BR"/>
              <a:pPr>
                <a:defRPr/>
              </a:pPr>
              <a:t>21/10/2019</a:t>
            </a:fld>
            <a:endParaRPr lang="pt-BR"/>
          </a:p>
        </p:txBody>
      </p:sp>
      <p:sp>
        <p:nvSpPr>
          <p:cNvPr id="4" name="Rectangle 18">
            <a:extLst>
              <a:ext uri="{FF2B5EF4-FFF2-40B4-BE49-F238E27FC236}">
                <a16:creationId xmlns:a16="http://schemas.microsoft.com/office/drawing/2014/main" id="{A763D871-3BD2-4544-A1E0-D0D5557892E7}"/>
              </a:ext>
            </a:extLst>
          </p:cNvPr>
          <p:cNvSpPr>
            <a:spLocks noGrp="1"/>
          </p:cNvSpPr>
          <p:nvPr>
            <p:ph type="ftr" sz="quarter" idx="11"/>
          </p:nvPr>
        </p:nvSpPr>
        <p:spPr/>
        <p:txBody>
          <a:bodyPr/>
          <a:lstStyle>
            <a:lvl1pPr>
              <a:defRPr/>
            </a:lvl1pPr>
          </a:lstStyle>
          <a:p>
            <a:pPr>
              <a:defRPr/>
            </a:pPr>
            <a:endParaRPr lang="pt-BR"/>
          </a:p>
        </p:txBody>
      </p:sp>
      <p:sp>
        <p:nvSpPr>
          <p:cNvPr id="5" name="Rectangle 15">
            <a:extLst>
              <a:ext uri="{FF2B5EF4-FFF2-40B4-BE49-F238E27FC236}">
                <a16:creationId xmlns:a16="http://schemas.microsoft.com/office/drawing/2014/main" id="{CB0AC9DA-7D3A-45E9-B803-3C37FF278E52}"/>
              </a:ext>
            </a:extLst>
          </p:cNvPr>
          <p:cNvSpPr>
            <a:spLocks noGrp="1"/>
          </p:cNvSpPr>
          <p:nvPr>
            <p:ph type="sldNum" sz="quarter" idx="12"/>
          </p:nvPr>
        </p:nvSpPr>
        <p:spPr/>
        <p:txBody>
          <a:bodyPr/>
          <a:lstStyle>
            <a:lvl1pPr>
              <a:defRPr/>
            </a:lvl1pPr>
          </a:lstStyle>
          <a:p>
            <a:fld id="{C1618ECD-E583-41F1-B1C4-5EE2EEC5D66E}" type="slidenum">
              <a:rPr lang="pt-BR" altLang="pt-BR"/>
              <a:pPr/>
              <a:t>‹nº›</a:t>
            </a:fld>
            <a:endParaRPr lang="pt-BR" altLang="pt-BR"/>
          </a:p>
        </p:txBody>
      </p:sp>
    </p:spTree>
    <p:extLst>
      <p:ext uri="{BB962C8B-B14F-4D97-AF65-F5344CB8AC3E}">
        <p14:creationId xmlns:p14="http://schemas.microsoft.com/office/powerpoint/2010/main" val="2104305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22">
            <a:extLst>
              <a:ext uri="{FF2B5EF4-FFF2-40B4-BE49-F238E27FC236}">
                <a16:creationId xmlns:a16="http://schemas.microsoft.com/office/drawing/2014/main" id="{039B4C8E-0AAF-42F5-904F-EB634BD81FE1}"/>
              </a:ext>
            </a:extLst>
          </p:cNvPr>
          <p:cNvSpPr>
            <a:spLocks noGrp="1"/>
          </p:cNvSpPr>
          <p:nvPr>
            <p:ph type="dt" sz="half" idx="10"/>
          </p:nvPr>
        </p:nvSpPr>
        <p:spPr/>
        <p:txBody>
          <a:bodyPr/>
          <a:lstStyle>
            <a:lvl1pPr>
              <a:defRPr/>
            </a:lvl1pPr>
          </a:lstStyle>
          <a:p>
            <a:pPr>
              <a:defRPr/>
            </a:pPr>
            <a:fld id="{43A9DA04-BD6A-4504-B0DE-EE073095C553}" type="datetimeFigureOut">
              <a:rPr lang="pt-BR"/>
              <a:pPr>
                <a:defRPr/>
              </a:pPr>
              <a:t>21/10/2019</a:t>
            </a:fld>
            <a:endParaRPr lang="pt-BR"/>
          </a:p>
        </p:txBody>
      </p:sp>
      <p:sp>
        <p:nvSpPr>
          <p:cNvPr id="3" name="Rectangle 18">
            <a:extLst>
              <a:ext uri="{FF2B5EF4-FFF2-40B4-BE49-F238E27FC236}">
                <a16:creationId xmlns:a16="http://schemas.microsoft.com/office/drawing/2014/main" id="{C5C08586-5987-49AB-B123-E14BFF8D6BDE}"/>
              </a:ext>
            </a:extLst>
          </p:cNvPr>
          <p:cNvSpPr>
            <a:spLocks noGrp="1"/>
          </p:cNvSpPr>
          <p:nvPr>
            <p:ph type="ftr" sz="quarter" idx="11"/>
          </p:nvPr>
        </p:nvSpPr>
        <p:spPr/>
        <p:txBody>
          <a:bodyPr/>
          <a:lstStyle>
            <a:lvl1pPr>
              <a:defRPr/>
            </a:lvl1pPr>
          </a:lstStyle>
          <a:p>
            <a:pPr>
              <a:defRPr/>
            </a:pPr>
            <a:endParaRPr lang="pt-BR"/>
          </a:p>
        </p:txBody>
      </p:sp>
      <p:sp>
        <p:nvSpPr>
          <p:cNvPr id="4" name="Rectangle 15">
            <a:extLst>
              <a:ext uri="{FF2B5EF4-FFF2-40B4-BE49-F238E27FC236}">
                <a16:creationId xmlns:a16="http://schemas.microsoft.com/office/drawing/2014/main" id="{7B49E669-36BA-4571-A140-F9D6DE1F1081}"/>
              </a:ext>
            </a:extLst>
          </p:cNvPr>
          <p:cNvSpPr>
            <a:spLocks noGrp="1"/>
          </p:cNvSpPr>
          <p:nvPr>
            <p:ph type="sldNum" sz="quarter" idx="12"/>
          </p:nvPr>
        </p:nvSpPr>
        <p:spPr/>
        <p:txBody>
          <a:bodyPr/>
          <a:lstStyle>
            <a:lvl1pPr>
              <a:defRPr/>
            </a:lvl1pPr>
          </a:lstStyle>
          <a:p>
            <a:fld id="{9D2C8CB3-2DA4-4FAD-8A8F-046AFCED20C5}" type="slidenum">
              <a:rPr lang="pt-BR" altLang="pt-BR"/>
              <a:pPr/>
              <a:t>‹nº›</a:t>
            </a:fld>
            <a:endParaRPr lang="pt-BR" altLang="pt-BR"/>
          </a:p>
        </p:txBody>
      </p:sp>
    </p:spTree>
    <p:extLst>
      <p:ext uri="{BB962C8B-B14F-4D97-AF65-F5344CB8AC3E}">
        <p14:creationId xmlns:p14="http://schemas.microsoft.com/office/powerpoint/2010/main" val="93870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273050"/>
            <a:ext cx="3008313" cy="1162050"/>
          </a:xfrm>
        </p:spPr>
        <p:txBody>
          <a:bodyPr/>
          <a:lstStyle>
            <a:lvl1pPr algn="ctr">
              <a:defRPr sz="2400" b="1">
                <a:solidFill>
                  <a:schemeClr val="tx2"/>
                </a:solidFill>
                <a:effectLst>
                  <a:outerShdw blurRad="38100" dist="25400" dir="8220000" algn="tr" rotWithShape="0">
                    <a:prstClr val="black">
                      <a:alpha val="35000"/>
                    </a:prstClr>
                  </a:outerShdw>
                </a:effectLst>
              </a:defRPr>
            </a:lvl1pPr>
          </a:lstStyle>
          <a:p>
            <a:r>
              <a:rPr lang="pt-BR"/>
              <a:t>Clique para editar o título mestre</a:t>
            </a:r>
            <a:endParaRPr lang="en-US"/>
          </a:p>
        </p:txBody>
      </p:sp>
      <p:sp>
        <p:nvSpPr>
          <p:cNvPr id="3" name="Rectangl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3"/>
          <p:cNvSpPr>
            <a:spLocks noGrp="1"/>
          </p:cNvSpPr>
          <p:nvPr>
            <p:ph type="body" sz="half" idx="2"/>
          </p:nvPr>
        </p:nvSpPr>
        <p:spPr>
          <a:xfrm>
            <a:off x="457200" y="1435100"/>
            <a:ext cx="3008313" cy="4691063"/>
          </a:xfrm>
        </p:spPr>
        <p:txBody>
          <a:bodyPr/>
          <a:lstStyle>
            <a:lvl1pPr marL="0" indent="0" algn="ctr">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Rectangle 22">
            <a:extLst>
              <a:ext uri="{FF2B5EF4-FFF2-40B4-BE49-F238E27FC236}">
                <a16:creationId xmlns:a16="http://schemas.microsoft.com/office/drawing/2014/main" id="{CF207071-AC42-4027-8083-ECE2C1A2BD01}"/>
              </a:ext>
            </a:extLst>
          </p:cNvPr>
          <p:cNvSpPr>
            <a:spLocks noGrp="1"/>
          </p:cNvSpPr>
          <p:nvPr>
            <p:ph type="dt" sz="half" idx="10"/>
          </p:nvPr>
        </p:nvSpPr>
        <p:spPr/>
        <p:txBody>
          <a:bodyPr/>
          <a:lstStyle>
            <a:lvl1pPr>
              <a:defRPr/>
            </a:lvl1pPr>
          </a:lstStyle>
          <a:p>
            <a:pPr>
              <a:defRPr/>
            </a:pPr>
            <a:fld id="{CB1570C1-F0FD-4F94-B1A9-991BE63944F4}" type="datetimeFigureOut">
              <a:rPr lang="pt-BR"/>
              <a:pPr>
                <a:defRPr/>
              </a:pPr>
              <a:t>21/10/2019</a:t>
            </a:fld>
            <a:endParaRPr lang="pt-BR"/>
          </a:p>
        </p:txBody>
      </p:sp>
      <p:sp>
        <p:nvSpPr>
          <p:cNvPr id="6" name="Rectangle 18">
            <a:extLst>
              <a:ext uri="{FF2B5EF4-FFF2-40B4-BE49-F238E27FC236}">
                <a16:creationId xmlns:a16="http://schemas.microsoft.com/office/drawing/2014/main" id="{C08CEE07-EE66-46C3-A812-9F9239C80C24}"/>
              </a:ext>
            </a:extLst>
          </p:cNvPr>
          <p:cNvSpPr>
            <a:spLocks noGrp="1"/>
          </p:cNvSpPr>
          <p:nvPr>
            <p:ph type="ftr" sz="quarter" idx="11"/>
          </p:nvPr>
        </p:nvSpPr>
        <p:spPr/>
        <p:txBody>
          <a:bodyPr/>
          <a:lstStyle>
            <a:lvl1pPr>
              <a:defRPr/>
            </a:lvl1pPr>
          </a:lstStyle>
          <a:p>
            <a:pPr>
              <a:defRPr/>
            </a:pPr>
            <a:endParaRPr lang="pt-BR"/>
          </a:p>
        </p:txBody>
      </p:sp>
      <p:sp>
        <p:nvSpPr>
          <p:cNvPr id="7" name="Rectangle 15">
            <a:extLst>
              <a:ext uri="{FF2B5EF4-FFF2-40B4-BE49-F238E27FC236}">
                <a16:creationId xmlns:a16="http://schemas.microsoft.com/office/drawing/2014/main" id="{A027F87C-0CD9-4E92-AEAE-BA0E5E8A9A5C}"/>
              </a:ext>
            </a:extLst>
          </p:cNvPr>
          <p:cNvSpPr>
            <a:spLocks noGrp="1"/>
          </p:cNvSpPr>
          <p:nvPr>
            <p:ph type="sldNum" sz="quarter" idx="12"/>
          </p:nvPr>
        </p:nvSpPr>
        <p:spPr/>
        <p:txBody>
          <a:bodyPr/>
          <a:lstStyle>
            <a:lvl1pPr>
              <a:defRPr/>
            </a:lvl1pPr>
          </a:lstStyle>
          <a:p>
            <a:fld id="{BFBC6172-C901-420A-AFDC-EBD15CE57814}" type="slidenum">
              <a:rPr lang="pt-BR" altLang="pt-BR"/>
              <a:pPr/>
              <a:t>‹nº›</a:t>
            </a:fld>
            <a:endParaRPr lang="pt-BR" altLang="pt-BR"/>
          </a:p>
        </p:txBody>
      </p:sp>
    </p:spTree>
    <p:extLst>
      <p:ext uri="{BB962C8B-B14F-4D97-AF65-F5344CB8AC3E}">
        <p14:creationId xmlns:p14="http://schemas.microsoft.com/office/powerpoint/2010/main" val="451333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A38FD70-5A80-4206-BBD0-CFBEC9DAAFDA}"/>
              </a:ext>
            </a:extLst>
          </p:cNvPr>
          <p:cNvSpPr/>
          <p:nvPr/>
        </p:nvSpPr>
        <p:spPr>
          <a:xfrm>
            <a:off x="727075" y="1062038"/>
            <a:ext cx="4600575" cy="3978275"/>
          </a:xfrm>
          <a:prstGeom prst="rect">
            <a:avLst/>
          </a:prstGeom>
          <a:solidFill>
            <a:schemeClr val="tx2">
              <a:shade val="15000"/>
            </a:schemeClr>
          </a:solidFill>
          <a:ln w="63500">
            <a:noFill/>
            <a:miter lim="800000"/>
          </a:ln>
          <a:effectLst>
            <a:outerShdw blurRad="63500" dist="25400" dir="7200000" algn="t" rotWithShape="0">
              <a:prstClr val="black">
                <a:alpha val="45000"/>
              </a:prstClr>
            </a:outerShdw>
          </a:effectLst>
        </p:spPr>
        <p:style>
          <a:lnRef idx="3">
            <a:schemeClr val="lt1"/>
          </a:lnRef>
          <a:fillRef idx="1">
            <a:schemeClr val="accent6"/>
          </a:fillRef>
          <a:effectRef idx="1">
            <a:schemeClr val="accent6"/>
          </a:effectRef>
          <a:fontRef idx="minor">
            <a:schemeClr val="lt1"/>
          </a:fontRef>
        </p:style>
        <p:txBody>
          <a:bodyPr lIns="45720" rIns="45720" anchor="ctr">
            <a:normAutofit/>
          </a:bodyPr>
          <a:lstStyle/>
          <a:p>
            <a:pPr indent="-274320" fontAlgn="auto">
              <a:spcBef>
                <a:spcPts val="0"/>
              </a:spcBef>
              <a:spcAft>
                <a:spcPts val="0"/>
              </a:spcAft>
              <a:buClr>
                <a:schemeClr val="accent1"/>
              </a:buClr>
              <a:buSzPct val="80000"/>
              <a:buFont typeface="Wingdings 2" pitchFamily="18" charset="2"/>
              <a:buNone/>
              <a:defRPr/>
            </a:pPr>
            <a:endParaRPr lang="en-US" sz="2000"/>
          </a:p>
        </p:txBody>
      </p:sp>
      <p:sp>
        <p:nvSpPr>
          <p:cNvPr id="2" name="Rectangle 2"/>
          <p:cNvSpPr>
            <a:spLocks noGrp="1"/>
          </p:cNvSpPr>
          <p:nvPr>
            <p:ph type="title"/>
          </p:nvPr>
        </p:nvSpPr>
        <p:spPr>
          <a:xfrm>
            <a:off x="5514536" y="4343400"/>
            <a:ext cx="3048000" cy="709858"/>
          </a:xfrm>
        </p:spPr>
        <p:txBody>
          <a:bodyPr anchor="t">
            <a:noAutofit/>
          </a:bodyPr>
          <a:lstStyle>
            <a:lvl1pPr algn="l">
              <a:buNone/>
              <a:defRPr sz="2200" b="1">
                <a:solidFill>
                  <a:schemeClr val="tx2"/>
                </a:solidFill>
                <a:effectLst>
                  <a:outerShdw blurRad="38100" dist="25400" dir="8220000" algn="tr" rotWithShape="0">
                    <a:prstClr val="black">
                      <a:alpha val="35000"/>
                    </a:prstClr>
                  </a:outerShdw>
                </a:effectLst>
              </a:defRPr>
            </a:lvl1pPr>
          </a:lstStyle>
          <a:p>
            <a:r>
              <a:rPr lang="pt-BR"/>
              <a:t>Clique para editar o título mestre</a:t>
            </a:r>
            <a:endParaRPr lang="en-US" dirty="0"/>
          </a:p>
        </p:txBody>
      </p:sp>
      <p:sp>
        <p:nvSpPr>
          <p:cNvPr id="3" name="Rectangle 3"/>
          <p:cNvSpPr>
            <a:spLocks noGrp="1"/>
          </p:cNvSpPr>
          <p:nvPr>
            <p:ph type="pic" idx="1"/>
          </p:nvPr>
        </p:nvSpPr>
        <p:spPr>
          <a:xfrm>
            <a:off x="739645" y="1222657"/>
            <a:ext cx="4575601" cy="3657600"/>
          </a:xfrm>
          <a:solidFill>
            <a:schemeClr val="tx2">
              <a:shade val="75000"/>
            </a:schemeClr>
          </a:solidFill>
          <a:ln w="63500">
            <a:noFill/>
            <a:miter lim="800000"/>
          </a:ln>
          <a:effectLst/>
        </p:spPr>
        <p:style>
          <a:lnRef idx="3">
            <a:schemeClr val="lt1"/>
          </a:lnRef>
          <a:fillRef idx="1">
            <a:schemeClr val="accent6"/>
          </a:fillRef>
          <a:effectRef idx="1">
            <a:schemeClr val="accent6"/>
          </a:effectRef>
          <a:fontRef idx="minor">
            <a:schemeClr val="lt1"/>
          </a:fontRef>
        </p:style>
        <p:txBody>
          <a:bodyPr>
            <a:normAutofit/>
          </a:bodyPr>
          <a:lstStyle>
            <a:lvl1pPr>
              <a:buNone/>
              <a:defRPr sz="3200"/>
            </a:lvl1pPr>
          </a:lstStyle>
          <a:p>
            <a:pPr lvl="0"/>
            <a:r>
              <a:rPr lang="pt-BR" noProof="0"/>
              <a:t>Clique no ícone para adicionar uma imagem</a:t>
            </a:r>
            <a:endParaRPr lang="en-US" noProof="0" dirty="0"/>
          </a:p>
        </p:txBody>
      </p:sp>
      <p:sp>
        <p:nvSpPr>
          <p:cNvPr id="4" name="Rectangle 4"/>
          <p:cNvSpPr>
            <a:spLocks noGrp="1"/>
          </p:cNvSpPr>
          <p:nvPr>
            <p:ph type="body" sz="half" idx="2"/>
          </p:nvPr>
        </p:nvSpPr>
        <p:spPr>
          <a:xfrm>
            <a:off x="5514536" y="1371600"/>
            <a:ext cx="3044952" cy="2930086"/>
          </a:xfrm>
        </p:spPr>
        <p:txBody>
          <a:bodyPr bIns="0" anchor="b">
            <a:normAutofit/>
          </a:bodyPr>
          <a:lstStyle>
            <a:lvl1pPr marL="0" marR="0" indent="0" algn="l">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pt-BR"/>
              <a:t>Clique para editar o texto mestre</a:t>
            </a:r>
          </a:p>
        </p:txBody>
      </p:sp>
      <p:sp>
        <p:nvSpPr>
          <p:cNvPr id="6" name="Rectangle 5">
            <a:extLst>
              <a:ext uri="{FF2B5EF4-FFF2-40B4-BE49-F238E27FC236}">
                <a16:creationId xmlns:a16="http://schemas.microsoft.com/office/drawing/2014/main" id="{798C54A7-91DC-430C-89DD-C1572C7DC950}"/>
              </a:ext>
            </a:extLst>
          </p:cNvPr>
          <p:cNvSpPr>
            <a:spLocks noGrp="1"/>
          </p:cNvSpPr>
          <p:nvPr>
            <p:ph type="dt" sz="half" idx="10"/>
          </p:nvPr>
        </p:nvSpPr>
        <p:spPr/>
        <p:txBody>
          <a:bodyPr/>
          <a:lstStyle>
            <a:lvl1pPr>
              <a:defRPr/>
            </a:lvl1pPr>
          </a:lstStyle>
          <a:p>
            <a:pPr>
              <a:defRPr/>
            </a:pPr>
            <a:fld id="{E2160D71-DFC1-4BAB-B274-E504A4C1D05B}" type="datetimeFigureOut">
              <a:rPr lang="pt-BR"/>
              <a:pPr>
                <a:defRPr/>
              </a:pPr>
              <a:t>21/10/2019</a:t>
            </a:fld>
            <a:endParaRPr lang="pt-BR"/>
          </a:p>
        </p:txBody>
      </p:sp>
      <p:sp>
        <p:nvSpPr>
          <p:cNvPr id="7" name="Rectangle 6">
            <a:extLst>
              <a:ext uri="{FF2B5EF4-FFF2-40B4-BE49-F238E27FC236}">
                <a16:creationId xmlns:a16="http://schemas.microsoft.com/office/drawing/2014/main" id="{10A3572C-4095-40FE-8C26-32E4E5C129AC}"/>
              </a:ext>
            </a:extLst>
          </p:cNvPr>
          <p:cNvSpPr>
            <a:spLocks noGrp="1"/>
          </p:cNvSpPr>
          <p:nvPr>
            <p:ph type="ftr" sz="quarter" idx="11"/>
          </p:nvPr>
        </p:nvSpPr>
        <p:spPr/>
        <p:txBody>
          <a:bodyPr/>
          <a:lstStyle>
            <a:lvl1pPr>
              <a:defRPr/>
            </a:lvl1pPr>
          </a:lstStyle>
          <a:p>
            <a:pPr>
              <a:defRPr/>
            </a:pPr>
            <a:endParaRPr lang="pt-BR"/>
          </a:p>
        </p:txBody>
      </p:sp>
      <p:sp>
        <p:nvSpPr>
          <p:cNvPr id="8" name="Rectangle 7">
            <a:extLst>
              <a:ext uri="{FF2B5EF4-FFF2-40B4-BE49-F238E27FC236}">
                <a16:creationId xmlns:a16="http://schemas.microsoft.com/office/drawing/2014/main" id="{19003727-A05E-4338-AF2B-8E2D9FC779AF}"/>
              </a:ext>
            </a:extLst>
          </p:cNvPr>
          <p:cNvSpPr>
            <a:spLocks noGrp="1"/>
          </p:cNvSpPr>
          <p:nvPr>
            <p:ph type="sldNum" sz="quarter" idx="12"/>
          </p:nvPr>
        </p:nvSpPr>
        <p:spPr/>
        <p:txBody>
          <a:bodyPr/>
          <a:lstStyle>
            <a:lvl1pPr>
              <a:defRPr/>
            </a:lvl1pPr>
          </a:lstStyle>
          <a:p>
            <a:fld id="{93538DAD-B57D-4A27-ADF3-C0C47A057D2C}" type="slidenum">
              <a:rPr lang="pt-BR" altLang="pt-BR"/>
              <a:pPr/>
              <a:t>‹nº›</a:t>
            </a:fld>
            <a:endParaRPr lang="pt-BR" altLang="pt-BR"/>
          </a:p>
        </p:txBody>
      </p:sp>
    </p:spTree>
    <p:extLst>
      <p:ext uri="{BB962C8B-B14F-4D97-AF65-F5344CB8AC3E}">
        <p14:creationId xmlns:p14="http://schemas.microsoft.com/office/powerpoint/2010/main" val="2384630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0EC417CB-6782-45A1-82E4-6C385C475B05}"/>
              </a:ext>
            </a:extLst>
          </p:cNvPr>
          <p:cNvSpPr>
            <a:spLocks noGrp="1"/>
          </p:cNvSpPr>
          <p:nvPr>
            <p:ph type="title"/>
          </p:nvPr>
        </p:nvSpPr>
        <p:spPr>
          <a:xfrm>
            <a:off x="457200" y="304800"/>
            <a:ext cx="8229600" cy="1143000"/>
          </a:xfrm>
          <a:prstGeom prst="rect">
            <a:avLst/>
          </a:prstGeom>
        </p:spPr>
        <p:txBody>
          <a:bodyPr anchor="b" anchorCtr="0">
            <a:normAutofit/>
            <a:scene3d>
              <a:camera prst="orthographicFront"/>
              <a:lightRig rig="soft" dir="t">
                <a:rot lat="0" lon="0" rev="2100000"/>
              </a:lightRig>
            </a:scene3d>
            <a:sp3d prstMaterial="matte">
              <a:bevelT w="38100" h="38100"/>
            </a:sp3d>
          </a:bodyPr>
          <a:lstStyle/>
          <a:p>
            <a:r>
              <a:rPr lang="pt-BR"/>
              <a:t>Clique para editar o título mestre</a:t>
            </a:r>
            <a:endParaRPr lang="en-US" dirty="0"/>
          </a:p>
        </p:txBody>
      </p:sp>
      <p:sp>
        <p:nvSpPr>
          <p:cNvPr id="1027" name="Rectangle 11">
            <a:extLst>
              <a:ext uri="{FF2B5EF4-FFF2-40B4-BE49-F238E27FC236}">
                <a16:creationId xmlns:a16="http://schemas.microsoft.com/office/drawing/2014/main" id="{AA3CBA1A-F314-4CF6-9952-656878EAA23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pt-BR" altLang="pt-BR"/>
              <a:t>Clique para editar 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endParaRPr lang="en-US" altLang="pt-BR"/>
          </a:p>
        </p:txBody>
      </p:sp>
      <p:sp>
        <p:nvSpPr>
          <p:cNvPr id="27" name="Rectangle 22">
            <a:extLst>
              <a:ext uri="{FF2B5EF4-FFF2-40B4-BE49-F238E27FC236}">
                <a16:creationId xmlns:a16="http://schemas.microsoft.com/office/drawing/2014/main" id="{CDAD4FC2-FC0D-4216-92A2-2743ACAE52FB}"/>
              </a:ext>
            </a:extLst>
          </p:cNvPr>
          <p:cNvSpPr>
            <a:spLocks noGrp="1"/>
          </p:cNvSpPr>
          <p:nvPr>
            <p:ph type="dt" sz="half" idx="2"/>
          </p:nvPr>
        </p:nvSpPr>
        <p:spPr>
          <a:xfrm>
            <a:off x="457200" y="6245225"/>
            <a:ext cx="2133600" cy="476250"/>
          </a:xfrm>
          <a:prstGeom prst="rect">
            <a:avLst/>
          </a:prstGeom>
        </p:spPr>
        <p:txBody>
          <a:bodyPr anchor="b" anchorCtr="0"/>
          <a:lstStyle>
            <a:lvl1pPr fontAlgn="auto">
              <a:spcBef>
                <a:spcPts val="0"/>
              </a:spcBef>
              <a:spcAft>
                <a:spcPts val="0"/>
              </a:spcAft>
              <a:defRPr lang="en-US" sz="1200">
                <a:solidFill>
                  <a:schemeClr val="tx2"/>
                </a:solidFill>
                <a:latin typeface="+mn-lt"/>
                <a:ea typeface="+mn-lt"/>
                <a:cs typeface="+mn-lt"/>
              </a:defRPr>
            </a:lvl1pPr>
          </a:lstStyle>
          <a:p>
            <a:pPr>
              <a:defRPr/>
            </a:pPr>
            <a:fld id="{A038B0B6-7772-4712-AEE4-493D14320315}" type="datetimeFigureOut">
              <a:rPr lang="pt-BR"/>
              <a:pPr>
                <a:defRPr/>
              </a:pPr>
              <a:t>21/10/2019</a:t>
            </a:fld>
            <a:endParaRPr lang="pt-BR"/>
          </a:p>
        </p:txBody>
      </p:sp>
      <p:sp>
        <p:nvSpPr>
          <p:cNvPr id="18" name="Rectangle 18">
            <a:extLst>
              <a:ext uri="{FF2B5EF4-FFF2-40B4-BE49-F238E27FC236}">
                <a16:creationId xmlns:a16="http://schemas.microsoft.com/office/drawing/2014/main" id="{385B3297-6CD3-483E-9B3A-DEBF2A3C0EC1}"/>
              </a:ext>
            </a:extLst>
          </p:cNvPr>
          <p:cNvSpPr>
            <a:spLocks noGrp="1"/>
          </p:cNvSpPr>
          <p:nvPr>
            <p:ph type="ftr" sz="quarter" idx="3"/>
          </p:nvPr>
        </p:nvSpPr>
        <p:spPr>
          <a:xfrm>
            <a:off x="3124200" y="6245225"/>
            <a:ext cx="2895600" cy="476250"/>
          </a:xfrm>
          <a:prstGeom prst="rect">
            <a:avLst/>
          </a:prstGeom>
        </p:spPr>
        <p:txBody>
          <a:bodyPr anchor="b" anchorCtr="0"/>
          <a:lstStyle>
            <a:lvl1pPr algn="ctr" fontAlgn="auto">
              <a:spcBef>
                <a:spcPts val="0"/>
              </a:spcBef>
              <a:spcAft>
                <a:spcPts val="0"/>
              </a:spcAft>
              <a:defRPr lang="en-US" sz="1200">
                <a:solidFill>
                  <a:schemeClr val="tx2"/>
                </a:solidFill>
                <a:latin typeface="+mn-lt"/>
                <a:ea typeface="+mn-lt"/>
                <a:cs typeface="+mn-lt"/>
              </a:defRPr>
            </a:lvl1pPr>
          </a:lstStyle>
          <a:p>
            <a:pPr>
              <a:defRPr/>
            </a:pPr>
            <a:endParaRPr lang="pt-BR"/>
          </a:p>
        </p:txBody>
      </p:sp>
      <p:sp>
        <p:nvSpPr>
          <p:cNvPr id="13" name="Rectangle 15">
            <a:extLst>
              <a:ext uri="{FF2B5EF4-FFF2-40B4-BE49-F238E27FC236}">
                <a16:creationId xmlns:a16="http://schemas.microsoft.com/office/drawing/2014/main" id="{7262CA45-1F5E-4D1E-B61D-334664E2CB85}"/>
              </a:ext>
            </a:extLst>
          </p:cNvPr>
          <p:cNvSpPr>
            <a:spLocks noGrp="1"/>
          </p:cNvSpPr>
          <p:nvPr>
            <p:ph type="sldNum" sz="quarter" idx="4"/>
          </p:nvPr>
        </p:nvSpPr>
        <p:spPr>
          <a:xfrm>
            <a:off x="6553200" y="6245225"/>
            <a:ext cx="2133600" cy="476250"/>
          </a:xfrm>
          <a:prstGeom prst="rect">
            <a:avLst/>
          </a:prstGeom>
        </p:spPr>
        <p:txBody>
          <a:bodyPr vert="horz" wrap="square" lIns="91440" tIns="45720" rIns="91440" bIns="45720" numCol="1" anchor="b" anchorCtr="0" compatLnSpc="1">
            <a:prstTxWarp prst="textNoShape">
              <a:avLst/>
            </a:prstTxWarp>
          </a:bodyPr>
          <a:lstStyle>
            <a:lvl1pPr algn="r">
              <a:defRPr sz="1200">
                <a:solidFill>
                  <a:schemeClr val="tx2"/>
                </a:solidFill>
                <a:latin typeface="Candara" panose="020E0502030303020204" pitchFamily="34" charset="0"/>
              </a:defRPr>
            </a:lvl1pPr>
          </a:lstStyle>
          <a:p>
            <a:fld id="{EE44025B-41EE-48F4-9C71-7701CE978F00}"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9" r:id="rId9"/>
    <p:sldLayoutId id="2147483777" r:id="rId10"/>
    <p:sldLayoutId id="2147483778" r:id="rId11"/>
  </p:sldLayoutIdLst>
  <p:txStyles>
    <p:titleStyle>
      <a:defPPr>
        <a:defRPr sz="4400">
          <a:solidFill>
            <a:schemeClr val="tx2">
              <a:shade val="85000"/>
              <a:satMod val="150000"/>
            </a:schemeClr>
          </a:solidFill>
          <a:latin typeface="+mj-lt"/>
          <a:ea typeface="+mj-ea"/>
          <a:cs typeface="+mj-cs"/>
        </a:defRPr>
      </a:defPPr>
      <a:lvl1pPr algn="ctr" rtl="0" eaLnBrk="0" fontAlgn="base" hangingPunct="0">
        <a:spcBef>
          <a:spcPct val="0"/>
        </a:spcBef>
        <a:spcAft>
          <a:spcPct val="0"/>
        </a:spcAft>
        <a:defRPr lang="en-US" sz="4800" b="1" kern="1200" dirty="0">
          <a:solidFill>
            <a:srgbClr val="7F4A25"/>
          </a:solidFill>
          <a:effectLst>
            <a:outerShdw blurRad="63500" dist="38100" dir="8220000" algn="tl" rotWithShape="0">
              <a:srgbClr val="000000">
                <a:alpha val="30000"/>
              </a:srgbClr>
            </a:outerShdw>
          </a:effectLst>
          <a:latin typeface="+mj-lt"/>
          <a:ea typeface="+mj-lt"/>
          <a:cs typeface="+mj-lt"/>
        </a:defRPr>
      </a:lvl1pPr>
      <a:lvl2pPr algn="ctr" rtl="0" eaLnBrk="0" fontAlgn="base" hangingPunct="0">
        <a:spcBef>
          <a:spcPct val="0"/>
        </a:spcBef>
        <a:spcAft>
          <a:spcPct val="0"/>
        </a:spcAft>
        <a:defRPr sz="4800" b="1">
          <a:solidFill>
            <a:srgbClr val="7F4A25"/>
          </a:solidFill>
          <a:latin typeface="Candara" pitchFamily="34" charset="0"/>
          <a:ea typeface="Candara" pitchFamily="34" charset="0"/>
          <a:cs typeface="Candara" pitchFamily="34" charset="0"/>
        </a:defRPr>
      </a:lvl2pPr>
      <a:lvl3pPr algn="ctr" rtl="0" eaLnBrk="0" fontAlgn="base" hangingPunct="0">
        <a:spcBef>
          <a:spcPct val="0"/>
        </a:spcBef>
        <a:spcAft>
          <a:spcPct val="0"/>
        </a:spcAft>
        <a:defRPr sz="4800" b="1">
          <a:solidFill>
            <a:srgbClr val="7F4A25"/>
          </a:solidFill>
          <a:latin typeface="Candara" pitchFamily="34" charset="0"/>
          <a:ea typeface="Candara" pitchFamily="34" charset="0"/>
          <a:cs typeface="Candara" pitchFamily="34" charset="0"/>
        </a:defRPr>
      </a:lvl3pPr>
      <a:lvl4pPr algn="ctr" rtl="0" eaLnBrk="0" fontAlgn="base" hangingPunct="0">
        <a:spcBef>
          <a:spcPct val="0"/>
        </a:spcBef>
        <a:spcAft>
          <a:spcPct val="0"/>
        </a:spcAft>
        <a:defRPr sz="4800" b="1">
          <a:solidFill>
            <a:srgbClr val="7F4A25"/>
          </a:solidFill>
          <a:latin typeface="Candara" pitchFamily="34" charset="0"/>
          <a:ea typeface="Candara" pitchFamily="34" charset="0"/>
          <a:cs typeface="Candara" pitchFamily="34" charset="0"/>
        </a:defRPr>
      </a:lvl4pPr>
      <a:lvl5pPr algn="ctr" rtl="0" eaLnBrk="0" fontAlgn="base" hangingPunct="0">
        <a:spcBef>
          <a:spcPct val="0"/>
        </a:spcBef>
        <a:spcAft>
          <a:spcPct val="0"/>
        </a:spcAft>
        <a:defRPr sz="4800" b="1">
          <a:solidFill>
            <a:srgbClr val="7F4A25"/>
          </a:solidFill>
          <a:latin typeface="Candara" pitchFamily="34" charset="0"/>
          <a:ea typeface="Candara" pitchFamily="34" charset="0"/>
          <a:cs typeface="Candara" pitchFamily="34" charset="0"/>
        </a:defRPr>
      </a:lvl5pPr>
      <a:lvl6pPr marL="457200" algn="ctr" rtl="0" fontAlgn="base">
        <a:spcBef>
          <a:spcPct val="0"/>
        </a:spcBef>
        <a:spcAft>
          <a:spcPct val="0"/>
        </a:spcAft>
        <a:defRPr sz="4800" b="1">
          <a:solidFill>
            <a:srgbClr val="7F4A25"/>
          </a:solidFill>
          <a:latin typeface="Candara" pitchFamily="34" charset="0"/>
          <a:ea typeface="Candara" pitchFamily="34" charset="0"/>
          <a:cs typeface="Candara" pitchFamily="34" charset="0"/>
        </a:defRPr>
      </a:lvl6pPr>
      <a:lvl7pPr marL="914400" algn="ctr" rtl="0" fontAlgn="base">
        <a:spcBef>
          <a:spcPct val="0"/>
        </a:spcBef>
        <a:spcAft>
          <a:spcPct val="0"/>
        </a:spcAft>
        <a:defRPr sz="4800" b="1">
          <a:solidFill>
            <a:srgbClr val="7F4A25"/>
          </a:solidFill>
          <a:latin typeface="Candara" pitchFamily="34" charset="0"/>
          <a:ea typeface="Candara" pitchFamily="34" charset="0"/>
          <a:cs typeface="Candara" pitchFamily="34" charset="0"/>
        </a:defRPr>
      </a:lvl7pPr>
      <a:lvl8pPr marL="1371600" algn="ctr" rtl="0" fontAlgn="base">
        <a:spcBef>
          <a:spcPct val="0"/>
        </a:spcBef>
        <a:spcAft>
          <a:spcPct val="0"/>
        </a:spcAft>
        <a:defRPr sz="4800" b="1">
          <a:solidFill>
            <a:srgbClr val="7F4A25"/>
          </a:solidFill>
          <a:latin typeface="Candara" pitchFamily="34" charset="0"/>
          <a:ea typeface="Candara" pitchFamily="34" charset="0"/>
          <a:cs typeface="Candara" pitchFamily="34" charset="0"/>
        </a:defRPr>
      </a:lvl8pPr>
      <a:lvl9pPr marL="1828800" algn="ctr" rtl="0" fontAlgn="base">
        <a:spcBef>
          <a:spcPct val="0"/>
        </a:spcBef>
        <a:spcAft>
          <a:spcPct val="0"/>
        </a:spcAft>
        <a:defRPr sz="4800" b="1">
          <a:solidFill>
            <a:srgbClr val="7F4A25"/>
          </a:solidFill>
          <a:latin typeface="Candara" pitchFamily="34" charset="0"/>
          <a:ea typeface="Candara" pitchFamily="34" charset="0"/>
          <a:cs typeface="Candara" pitchFamily="34" charset="0"/>
        </a:defRPr>
      </a:lvl9pPr>
    </p:titleStyle>
    <p:bodyStyle>
      <a:defPPr>
        <a:defRPr>
          <a:solidFill>
            <a:schemeClr val="tx1"/>
          </a:solidFill>
          <a:latin typeface="+mn-lt"/>
          <a:ea typeface="+mn-ea"/>
          <a:cs typeface="+mn-cs"/>
        </a:defRPr>
      </a:defPPr>
      <a:lvl1pPr indent="-273050" algn="l" rtl="0" eaLnBrk="0" fontAlgn="base" hangingPunct="0">
        <a:spcBef>
          <a:spcPct val="20000"/>
        </a:spcBef>
        <a:spcAft>
          <a:spcPct val="0"/>
        </a:spcAft>
        <a:buClr>
          <a:schemeClr val="accent1"/>
        </a:buClr>
        <a:buSzPct val="80000"/>
        <a:buFont typeface="Wingdings 2" panose="05020102010507070707" pitchFamily="18" charset="2"/>
        <a:buChar char=""/>
        <a:defRPr sz="2800">
          <a:solidFill>
            <a:schemeClr val="tx1"/>
          </a:solidFill>
          <a:latin typeface="+mn-lt"/>
          <a:ea typeface="+mn-lt"/>
          <a:cs typeface="+mn-lt"/>
        </a:defRPr>
      </a:lvl1pPr>
      <a:lvl2pPr marL="557213" indent="-228600" algn="l" rtl="0" eaLnBrk="0" fontAlgn="base" hangingPunct="0">
        <a:spcBef>
          <a:spcPct val="20000"/>
        </a:spcBef>
        <a:spcAft>
          <a:spcPct val="0"/>
        </a:spcAft>
        <a:buClr>
          <a:schemeClr val="tx2"/>
        </a:buClr>
        <a:buFont typeface="Wingdings 2" panose="05020102010507070707" pitchFamily="18" charset="2"/>
        <a:buChar char=""/>
        <a:defRPr sz="2200">
          <a:solidFill>
            <a:schemeClr val="tx1"/>
          </a:solidFill>
          <a:latin typeface="+mn-lt"/>
          <a:ea typeface="+mn-lt"/>
          <a:cs typeface="+mn-lt"/>
        </a:defRPr>
      </a:lvl2pPr>
      <a:lvl3pPr marL="812800" indent="-228600" algn="l" rtl="0" eaLnBrk="0" fontAlgn="base" hangingPunct="0">
        <a:spcBef>
          <a:spcPct val="20000"/>
        </a:spcBef>
        <a:spcAft>
          <a:spcPct val="0"/>
        </a:spcAft>
        <a:buClr>
          <a:schemeClr val="accent1"/>
        </a:buClr>
        <a:buFont typeface="Wingdings 2" panose="05020102010507070707" pitchFamily="18" charset="2"/>
        <a:buChar char=""/>
        <a:defRPr sz="2000">
          <a:solidFill>
            <a:schemeClr val="tx1"/>
          </a:solidFill>
          <a:latin typeface="+mn-lt"/>
          <a:ea typeface="+mn-lt"/>
          <a:cs typeface="+mn-lt"/>
        </a:defRPr>
      </a:lvl3pPr>
      <a:lvl4pPr marL="1068388" indent="-228600" algn="l" rtl="0" eaLnBrk="0" fontAlgn="base" hangingPunct="0">
        <a:spcBef>
          <a:spcPct val="20000"/>
        </a:spcBef>
        <a:spcAft>
          <a:spcPct val="0"/>
        </a:spcAft>
        <a:buClr>
          <a:schemeClr val="tx2"/>
        </a:buClr>
        <a:buFont typeface="Wingdings 2" panose="05020102010507070707" pitchFamily="18" charset="2"/>
        <a:buChar char=""/>
        <a:defRPr>
          <a:solidFill>
            <a:schemeClr val="tx1"/>
          </a:solidFill>
          <a:latin typeface="+mn-lt"/>
          <a:ea typeface="+mn-lt"/>
          <a:cs typeface="+mn-lt"/>
        </a:defRPr>
      </a:lvl4pPr>
      <a:lvl5pPr marL="1316038" indent="-228600" algn="l" rtl="0" eaLnBrk="0" fontAlgn="base" hangingPunct="0">
        <a:spcBef>
          <a:spcPct val="20000"/>
        </a:spcBef>
        <a:spcAft>
          <a:spcPct val="0"/>
        </a:spcAft>
        <a:buClr>
          <a:schemeClr val="accent1"/>
        </a:buClr>
        <a:buFont typeface="Wingdings 2" panose="05020102010507070707" pitchFamily="18" charset="2"/>
        <a:buChar char=""/>
        <a:defRPr>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m 3">
            <a:extLst>
              <a:ext uri="{FF2B5EF4-FFF2-40B4-BE49-F238E27FC236}">
                <a16:creationId xmlns:a16="http://schemas.microsoft.com/office/drawing/2014/main" id="{B0E84AD3-99B9-4A5B-8AFF-D83B0A3CF0C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Subtítulo 2">
            <a:extLst>
              <a:ext uri="{FF2B5EF4-FFF2-40B4-BE49-F238E27FC236}">
                <a16:creationId xmlns:a16="http://schemas.microsoft.com/office/drawing/2014/main" id="{570D1C93-F861-45AE-8ED6-4F06BF68BA85}"/>
              </a:ext>
            </a:extLst>
          </p:cNvPr>
          <p:cNvSpPr>
            <a:spLocks noGrp="1"/>
          </p:cNvSpPr>
          <p:nvPr>
            <p:ph type="subTitle" idx="1"/>
          </p:nvPr>
        </p:nvSpPr>
        <p:spPr>
          <a:xfrm>
            <a:off x="331788" y="3573463"/>
            <a:ext cx="6400800" cy="647700"/>
          </a:xfrm>
        </p:spPr>
        <p:txBody>
          <a:bodyPr/>
          <a:lstStyle/>
          <a:p>
            <a:pPr eaLnBrk="1" hangingPunct="1">
              <a:spcBef>
                <a:spcPct val="0"/>
              </a:spcBef>
            </a:pPr>
            <a:r>
              <a:rPr lang="pt-BR" altLang="pt-BR" b="1" i="1"/>
              <a:t>Ezequiel 47: 8-11</a:t>
            </a:r>
            <a:endParaRPr lang="pt-BR" altLang="pt-BR"/>
          </a:p>
          <a:p>
            <a:pPr eaLnBrk="1" hangingPunct="1">
              <a:spcBef>
                <a:spcPct val="0"/>
              </a:spcBef>
            </a:pPr>
            <a:endParaRPr lang="pt-BR" altLang="pt-BR"/>
          </a:p>
        </p:txBody>
      </p:sp>
      <p:pic>
        <p:nvPicPr>
          <p:cNvPr id="3076" name="Imagem 4">
            <a:extLst>
              <a:ext uri="{FF2B5EF4-FFF2-40B4-BE49-F238E27FC236}">
                <a16:creationId xmlns:a16="http://schemas.microsoft.com/office/drawing/2014/main" id="{1BFEB8BB-FAAC-4FFA-B99E-A81F3974A71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3933825"/>
            <a:ext cx="4248150" cy="308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ângulo 5">
            <a:extLst>
              <a:ext uri="{FF2B5EF4-FFF2-40B4-BE49-F238E27FC236}">
                <a16:creationId xmlns:a16="http://schemas.microsoft.com/office/drawing/2014/main" id="{E6048CD5-F714-4D55-82F4-4AC529DAB3B3}"/>
              </a:ext>
            </a:extLst>
          </p:cNvPr>
          <p:cNvSpPr/>
          <p:nvPr/>
        </p:nvSpPr>
        <p:spPr>
          <a:xfrm>
            <a:off x="7236296" y="5301208"/>
            <a:ext cx="1368152" cy="1446550"/>
          </a:xfrm>
          <a:prstGeom prst="rect">
            <a:avLst/>
          </a:prstGeom>
          <a:noFill/>
        </p:spPr>
        <p:txBody>
          <a:bodyPr>
            <a:spAutoFit/>
          </a:bodyPr>
          <a:lstStyle/>
          <a:p>
            <a:pPr algn="ctr">
              <a:defRPr/>
            </a:pPr>
            <a:r>
              <a:rPr lang="pt-BR"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6">
                      <a:satMod val="175000"/>
                      <a:alpha val="40000"/>
                    </a:schemeClr>
                  </a:glow>
                  <a:innerShdw blurRad="69850" dist="43180" dir="5400000">
                    <a:srgbClr val="000000">
                      <a:alpha val="65000"/>
                    </a:srgbClr>
                  </a:innerShdw>
                </a:effectLst>
                <a:latin typeface="+mj-lt"/>
                <a:cs typeface="Arial" charset="0"/>
              </a:rPr>
              <a:t>5</a:t>
            </a:r>
          </a:p>
        </p:txBody>
      </p:sp>
      <p:sp>
        <p:nvSpPr>
          <p:cNvPr id="8" name="Retângulo 7">
            <a:extLst>
              <a:ext uri="{FF2B5EF4-FFF2-40B4-BE49-F238E27FC236}">
                <a16:creationId xmlns:a16="http://schemas.microsoft.com/office/drawing/2014/main" id="{51018FC9-C50E-413D-9490-B2FB9EFD987B}"/>
              </a:ext>
            </a:extLst>
          </p:cNvPr>
          <p:cNvSpPr/>
          <p:nvPr/>
        </p:nvSpPr>
        <p:spPr>
          <a:xfrm>
            <a:off x="251520" y="2577678"/>
            <a:ext cx="6624736" cy="923330"/>
          </a:xfrm>
          <a:prstGeom prst="rect">
            <a:avLst/>
          </a:prstGeom>
          <a:noFill/>
        </p:spPr>
        <p:txBody>
          <a:bodyPr>
            <a:spAutoFit/>
          </a:bodyPr>
          <a:lstStyle/>
          <a:p>
            <a:pPr algn="ctr">
              <a:defRPr/>
            </a:pPr>
            <a:r>
              <a:rPr lang="pt-BR"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6">
                      <a:satMod val="175000"/>
                      <a:alpha val="40000"/>
                    </a:schemeClr>
                  </a:glow>
                  <a:innerShdw blurRad="69850" dist="43180" dir="5400000">
                    <a:srgbClr val="000000">
                      <a:alpha val="65000"/>
                    </a:srgbClr>
                  </a:innerShdw>
                </a:effectLst>
                <a:latin typeface="+mj-lt"/>
                <a:cs typeface="Arial" charset="0"/>
              </a:rPr>
              <a:t>Um Rio de Vida</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Imagem 3">
            <a:extLst>
              <a:ext uri="{FF2B5EF4-FFF2-40B4-BE49-F238E27FC236}">
                <a16:creationId xmlns:a16="http://schemas.microsoft.com/office/drawing/2014/main" id="{CB0AD69D-AAA1-414E-B767-749AE4D6022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Espaço Reservado para Texto 2">
            <a:extLst>
              <a:ext uri="{FF2B5EF4-FFF2-40B4-BE49-F238E27FC236}">
                <a16:creationId xmlns:a16="http://schemas.microsoft.com/office/drawing/2014/main" id="{40513E06-7E46-4BE9-A759-83300571D4EF}"/>
              </a:ext>
            </a:extLst>
          </p:cNvPr>
          <p:cNvSpPr>
            <a:spLocks noGrp="1"/>
          </p:cNvSpPr>
          <p:nvPr>
            <p:ph type="body" idx="1"/>
          </p:nvPr>
        </p:nvSpPr>
        <p:spPr>
          <a:xfrm>
            <a:off x="395288" y="2781300"/>
            <a:ext cx="5689600" cy="1152525"/>
          </a:xfrm>
        </p:spPr>
        <p:txBody>
          <a:bodyPr/>
          <a:lstStyle/>
          <a:p>
            <a:pPr eaLnBrk="1" hangingPunct="1">
              <a:spcBef>
                <a:spcPct val="0"/>
              </a:spcBef>
            </a:pPr>
            <a:r>
              <a:rPr lang="pt-BR" altLang="pt-BR" sz="3200" b="1" i="1"/>
              <a:t>VOCÊ E EU SOMOS O ALVO DO AMOR DE DEUS NESTA TERRA</a:t>
            </a:r>
            <a:endParaRPr lang="pt-BR" altLang="pt-BR" sz="3200" b="1" i="1">
              <a:solidFill>
                <a:schemeClr val="bg1"/>
              </a:solidFill>
            </a:endParaRPr>
          </a:p>
        </p:txBody>
      </p:sp>
    </p:spTree>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Imagem 3">
            <a:extLst>
              <a:ext uri="{FF2B5EF4-FFF2-40B4-BE49-F238E27FC236}">
                <a16:creationId xmlns:a16="http://schemas.microsoft.com/office/drawing/2014/main" id="{2F474065-7656-48C7-A4FF-08BBF21E06F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A7774394-435D-447D-B27C-79759799EEF9}"/>
              </a:ext>
            </a:extLst>
          </p:cNvPr>
          <p:cNvSpPr>
            <a:spLocks noGrp="1"/>
          </p:cNvSpPr>
          <p:nvPr>
            <p:ph type="title"/>
          </p:nvPr>
        </p:nvSpPr>
        <p:spPr>
          <a:xfrm>
            <a:off x="35496" y="1988840"/>
            <a:ext cx="6552728" cy="3528392"/>
          </a:xfrm>
        </p:spPr>
        <p:txBody>
          <a:bodyPr>
            <a:noAutofit/>
          </a:bodyPr>
          <a:lstStyle/>
          <a:p>
            <a:pPr eaLnBrk="1" fontAlgn="auto" hangingPunct="1">
              <a:spcBef>
                <a:spcPts val="0"/>
              </a:spcBef>
              <a:spcAft>
                <a:spcPts val="0"/>
              </a:spcAft>
              <a:defRPr/>
            </a:pPr>
            <a:r>
              <a:rPr lang="pt-BR" sz="2400" i="1">
                <a:effectLst/>
              </a:rPr>
              <a:t>“O coração de Deus anseia por Seus filhos terrestres com amor mais forte que a morte. Entregando Seu Filho, nesse único Dom derramou sobre nós todo o Céu. A vida, morte e intercessão do Salvador, o ministério dos anjos, o pleitear do Espírito, o Pai operando acima de tudo e por tudo, o interesse incessante dos seres celestiais – tudo se empenha em favor da redenção do homem. (Caminho a Cristo, </a:t>
            </a:r>
            <a:r>
              <a:rPr lang="pt-BR" sz="2400">
                <a:effectLst/>
              </a:rPr>
              <a:t>p. 21).</a:t>
            </a:r>
            <a:br>
              <a:rPr lang="pt-BR" sz="2400">
                <a:effectLst/>
              </a:rPr>
            </a:br>
            <a:endParaRPr lang="pt-BR" sz="2400">
              <a:effectLst/>
            </a:endParaRPr>
          </a:p>
        </p:txBody>
      </p:sp>
    </p:spTree>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Imagem 3">
            <a:extLst>
              <a:ext uri="{FF2B5EF4-FFF2-40B4-BE49-F238E27FC236}">
                <a16:creationId xmlns:a16="http://schemas.microsoft.com/office/drawing/2014/main" id="{DEBC780D-3E14-491F-8B62-A0D9E006000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C11081A8-146F-4B3E-BC83-426962A06EC9}"/>
              </a:ext>
            </a:extLst>
          </p:cNvPr>
          <p:cNvSpPr>
            <a:spLocks noGrp="1"/>
          </p:cNvSpPr>
          <p:nvPr>
            <p:ph type="title"/>
          </p:nvPr>
        </p:nvSpPr>
        <p:spPr>
          <a:xfrm>
            <a:off x="1" y="2780928"/>
            <a:ext cx="6588223" cy="3112843"/>
          </a:xfrm>
        </p:spPr>
        <p:txBody>
          <a:bodyPr>
            <a:noAutofit/>
          </a:bodyPr>
          <a:lstStyle/>
          <a:p>
            <a:pPr eaLnBrk="1" fontAlgn="auto" hangingPunct="1">
              <a:spcBef>
                <a:spcPts val="0"/>
              </a:spcBef>
              <a:spcAft>
                <a:spcPts val="0"/>
              </a:spcAft>
              <a:defRPr/>
            </a:pPr>
            <a:r>
              <a:rPr lang="pt-BR" sz="5400" i="1">
                <a:effectLst/>
              </a:rPr>
              <a:t>CONCLUSÃO:</a:t>
            </a:r>
            <a:endParaRPr lang="pt-BR" sz="5400">
              <a:effectLst/>
            </a:endParaRPr>
          </a:p>
        </p:txBody>
      </p:sp>
      <p:sp>
        <p:nvSpPr>
          <p:cNvPr id="14340" name="Espaço Reservado para Texto 2">
            <a:extLst>
              <a:ext uri="{FF2B5EF4-FFF2-40B4-BE49-F238E27FC236}">
                <a16:creationId xmlns:a16="http://schemas.microsoft.com/office/drawing/2014/main" id="{4225E19B-0F08-413A-A17C-D52A78E3F46B}"/>
              </a:ext>
            </a:extLst>
          </p:cNvPr>
          <p:cNvSpPr txBox="1">
            <a:spLocks/>
          </p:cNvSpPr>
          <p:nvPr/>
        </p:nvSpPr>
        <p:spPr bwMode="auto">
          <a:xfrm>
            <a:off x="107950" y="1700213"/>
            <a:ext cx="6911975"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b"/>
          <a:lstStyle>
            <a:lvl1pPr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accent1"/>
              </a:buClr>
              <a:buSzPct val="80000"/>
              <a:buFont typeface="Wingdings 2" panose="05020102010507070707" pitchFamily="18" charset="2"/>
              <a:buNone/>
            </a:pPr>
            <a:endParaRPr lang="pt-BR" altLang="pt-BR" sz="2400" b="1">
              <a:solidFill>
                <a:schemeClr val="bg1"/>
              </a:solidFill>
              <a:latin typeface="Candara" panose="020E0502030303020204" pitchFamily="34" charset="0"/>
            </a:endParaRPr>
          </a:p>
        </p:txBody>
      </p:sp>
    </p:spTree>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Imagem 3">
            <a:extLst>
              <a:ext uri="{FF2B5EF4-FFF2-40B4-BE49-F238E27FC236}">
                <a16:creationId xmlns:a16="http://schemas.microsoft.com/office/drawing/2014/main" id="{929BD9EF-05BD-40EB-B0DD-BF625450CE8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01E2F226-F771-46A0-8E5D-07B3C23FC686}"/>
              </a:ext>
            </a:extLst>
          </p:cNvPr>
          <p:cNvSpPr>
            <a:spLocks noGrp="1"/>
          </p:cNvSpPr>
          <p:nvPr>
            <p:ph type="title"/>
          </p:nvPr>
        </p:nvSpPr>
        <p:spPr>
          <a:xfrm>
            <a:off x="395536" y="2204864"/>
            <a:ext cx="5688632" cy="2664296"/>
          </a:xfrm>
        </p:spPr>
        <p:txBody>
          <a:bodyPr>
            <a:noAutofit/>
          </a:bodyPr>
          <a:lstStyle/>
          <a:p>
            <a:pPr eaLnBrk="1" fontAlgn="auto" hangingPunct="1">
              <a:spcBef>
                <a:spcPts val="0"/>
              </a:spcBef>
              <a:spcAft>
                <a:spcPts val="0"/>
              </a:spcAft>
              <a:defRPr/>
            </a:pPr>
            <a:r>
              <a:rPr lang="pt-BR" sz="4000">
                <a:effectLst/>
              </a:rPr>
              <a:t>Você pode se entregar a Deus hoje e pedir que Ele assuma o controle de sua vida.</a:t>
            </a:r>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Imagem 3">
            <a:extLst>
              <a:ext uri="{FF2B5EF4-FFF2-40B4-BE49-F238E27FC236}">
                <a16:creationId xmlns:a16="http://schemas.microsoft.com/office/drawing/2014/main" id="{9BBD8AAE-3AFA-49ED-B374-B64379B7A6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8">
            <a:extLst>
              <a:ext uri="{FF2B5EF4-FFF2-40B4-BE49-F238E27FC236}">
                <a16:creationId xmlns:a16="http://schemas.microsoft.com/office/drawing/2014/main" id="{FF92FDEE-92F3-46FD-86A7-D36543B43FE3}"/>
              </a:ext>
            </a:extLst>
          </p:cNvPr>
          <p:cNvSpPr>
            <a:spLocks noGrp="1"/>
          </p:cNvSpPr>
          <p:nvPr>
            <p:ph type="title"/>
          </p:nvPr>
        </p:nvSpPr>
        <p:spPr>
          <a:xfrm>
            <a:off x="107504" y="2420888"/>
            <a:ext cx="6336704" cy="2808312"/>
          </a:xfrm>
        </p:spPr>
        <p:txBody>
          <a:bodyPr>
            <a:noAutofit/>
          </a:bodyPr>
          <a:lstStyle/>
          <a:p>
            <a:pPr eaLnBrk="1" fontAlgn="auto" hangingPunct="1">
              <a:spcBef>
                <a:spcPts val="0"/>
              </a:spcBef>
              <a:spcAft>
                <a:spcPts val="0"/>
              </a:spcAft>
              <a:defRPr/>
            </a:pPr>
            <a:r>
              <a:rPr lang="pt-BR" sz="2800">
                <a:effectLst/>
              </a:rPr>
              <a:t>Ontem fizemos a introdução de um tema da das Sagradas Escrituras, e hoje vamos terminar a mensagem que começamos ontem. </a:t>
            </a:r>
            <a:br>
              <a:rPr lang="pt-BR" sz="2800">
                <a:effectLst/>
              </a:rPr>
            </a:br>
            <a:r>
              <a:rPr lang="pt-BR" sz="2800">
                <a:effectLst/>
              </a:rPr>
              <a:t>Vamos abrir a Bíblia em </a:t>
            </a:r>
            <a:br>
              <a:rPr lang="pt-BR" sz="2800">
                <a:effectLst/>
              </a:rPr>
            </a:br>
            <a:r>
              <a:rPr lang="pt-BR" sz="2800">
                <a:effectLst/>
              </a:rPr>
              <a:t>Ezequiel 47:8-11</a:t>
            </a:r>
            <a:br>
              <a:rPr lang="pt-BR" sz="2800"/>
            </a:br>
            <a:br>
              <a:rPr lang="pt-BR" sz="2800">
                <a:effectLst/>
              </a:rPr>
            </a:br>
            <a:br>
              <a:rPr lang="pt-BR" sz="2800">
                <a:effectLst/>
              </a:rPr>
            </a:br>
            <a:endParaRPr lang="pt-BR" sz="2800"/>
          </a:p>
        </p:txBody>
      </p:sp>
      <p:sp>
        <p:nvSpPr>
          <p:cNvPr id="4100" name="Espaço Reservado para Texto 9">
            <a:extLst>
              <a:ext uri="{FF2B5EF4-FFF2-40B4-BE49-F238E27FC236}">
                <a16:creationId xmlns:a16="http://schemas.microsoft.com/office/drawing/2014/main" id="{48BC0A23-3407-4D65-84A3-C73F25FEE8B9}"/>
              </a:ext>
            </a:extLst>
          </p:cNvPr>
          <p:cNvSpPr>
            <a:spLocks noGrp="1"/>
          </p:cNvSpPr>
          <p:nvPr>
            <p:ph type="body" idx="1"/>
          </p:nvPr>
        </p:nvSpPr>
        <p:spPr>
          <a:xfrm>
            <a:off x="144463" y="982663"/>
            <a:ext cx="6443662" cy="1509712"/>
          </a:xfrm>
        </p:spPr>
        <p:txBody>
          <a:bodyPr/>
          <a:lstStyle/>
          <a:p>
            <a:pPr eaLnBrk="1" hangingPunct="1">
              <a:spcBef>
                <a:spcPct val="0"/>
              </a:spcBef>
            </a:pPr>
            <a:r>
              <a:rPr lang="pt-BR" altLang="pt-BR" b="1" i="1"/>
              <a:t>INTRODUÇÃO:</a:t>
            </a:r>
            <a:endParaRPr lang="pt-BR" altLang="pt-BR"/>
          </a:p>
        </p:txBody>
      </p:sp>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Imagem 3">
            <a:extLst>
              <a:ext uri="{FF2B5EF4-FFF2-40B4-BE49-F238E27FC236}">
                <a16:creationId xmlns:a16="http://schemas.microsoft.com/office/drawing/2014/main" id="{7FA6811E-88E5-4317-9137-2AC6FF72D36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8">
            <a:extLst>
              <a:ext uri="{FF2B5EF4-FFF2-40B4-BE49-F238E27FC236}">
                <a16:creationId xmlns:a16="http://schemas.microsoft.com/office/drawing/2014/main" id="{571BEAB7-1F47-4FD0-B290-E800B8BFA2C2}"/>
              </a:ext>
            </a:extLst>
          </p:cNvPr>
          <p:cNvSpPr>
            <a:spLocks noGrp="1"/>
          </p:cNvSpPr>
          <p:nvPr>
            <p:ph type="title"/>
          </p:nvPr>
        </p:nvSpPr>
        <p:spPr>
          <a:xfrm>
            <a:off x="251520" y="2564904"/>
            <a:ext cx="6192688" cy="2016224"/>
          </a:xfrm>
        </p:spPr>
        <p:txBody>
          <a:bodyPr>
            <a:noAutofit/>
          </a:bodyPr>
          <a:lstStyle/>
          <a:p>
            <a:pPr eaLnBrk="1" fontAlgn="auto" hangingPunct="1">
              <a:spcBef>
                <a:spcPts val="0"/>
              </a:spcBef>
              <a:spcAft>
                <a:spcPts val="0"/>
              </a:spcAft>
              <a:defRPr/>
            </a:pPr>
            <a:r>
              <a:rPr lang="pt-BR" sz="3600">
                <a:effectLst/>
              </a:rPr>
              <a:t>Explicamos ontem que o Mar Morto representa o Antigo Testamento.</a:t>
            </a:r>
            <a:br>
              <a:rPr lang="pt-BR" sz="3600">
                <a:effectLst/>
              </a:rPr>
            </a:br>
            <a:br>
              <a:rPr lang="pt-BR" sz="3600"/>
            </a:br>
            <a:br>
              <a:rPr lang="pt-BR" sz="3600">
                <a:effectLst/>
              </a:rPr>
            </a:br>
            <a:br>
              <a:rPr lang="pt-BR" sz="3600">
                <a:effectLst/>
              </a:rPr>
            </a:br>
            <a:endParaRPr lang="pt-BR" sz="3600"/>
          </a:p>
        </p:txBody>
      </p:sp>
      <p:sp>
        <p:nvSpPr>
          <p:cNvPr id="5124" name="Espaço Reservado para Texto 9">
            <a:extLst>
              <a:ext uri="{FF2B5EF4-FFF2-40B4-BE49-F238E27FC236}">
                <a16:creationId xmlns:a16="http://schemas.microsoft.com/office/drawing/2014/main" id="{1AB5C1B3-6219-466B-9AEF-8BA153872B6D}"/>
              </a:ext>
            </a:extLst>
          </p:cNvPr>
          <p:cNvSpPr>
            <a:spLocks noGrp="1"/>
          </p:cNvSpPr>
          <p:nvPr>
            <p:ph type="body" idx="1"/>
          </p:nvPr>
        </p:nvSpPr>
        <p:spPr>
          <a:xfrm>
            <a:off x="71438" y="1055688"/>
            <a:ext cx="6445250" cy="1509712"/>
          </a:xfrm>
        </p:spPr>
        <p:txBody>
          <a:bodyPr/>
          <a:lstStyle/>
          <a:p>
            <a:pPr eaLnBrk="1" hangingPunct="1">
              <a:spcBef>
                <a:spcPct val="0"/>
              </a:spcBef>
            </a:pPr>
            <a:r>
              <a:rPr lang="pt-BR" altLang="pt-BR" b="1" i="1"/>
              <a:t>ONDE HÁ MORTE ENTRA A VIDA</a:t>
            </a:r>
            <a:endParaRPr lang="pt-BR" altLang="pt-BR"/>
          </a:p>
        </p:txBody>
      </p:sp>
    </p:spTree>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Imagem 3">
            <a:extLst>
              <a:ext uri="{FF2B5EF4-FFF2-40B4-BE49-F238E27FC236}">
                <a16:creationId xmlns:a16="http://schemas.microsoft.com/office/drawing/2014/main" id="{BFABB0B4-E35A-43C7-91B4-04336A4E12F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3B47F11A-EA70-41B6-BDAF-133B9411CDEF}"/>
              </a:ext>
            </a:extLst>
          </p:cNvPr>
          <p:cNvSpPr>
            <a:spLocks noGrp="1"/>
          </p:cNvSpPr>
          <p:nvPr>
            <p:ph type="title"/>
          </p:nvPr>
        </p:nvSpPr>
        <p:spPr>
          <a:xfrm>
            <a:off x="35496" y="2564904"/>
            <a:ext cx="6480720" cy="3024336"/>
          </a:xfrm>
        </p:spPr>
        <p:txBody>
          <a:bodyPr>
            <a:noAutofit/>
          </a:bodyPr>
          <a:lstStyle/>
          <a:p>
            <a:pPr eaLnBrk="1" fontAlgn="auto" hangingPunct="1">
              <a:spcBef>
                <a:spcPts val="0"/>
              </a:spcBef>
              <a:spcAft>
                <a:spcPts val="0"/>
              </a:spcAft>
              <a:defRPr/>
            </a:pPr>
            <a:r>
              <a:rPr lang="pt-BR" sz="3200">
                <a:effectLst/>
              </a:rPr>
              <a:t>Vamos colocar toda a nossa atenção nesse verso. É Ezequiel 47:11, que diz: </a:t>
            </a:r>
            <a:r>
              <a:rPr lang="pt-BR" sz="3200" i="1">
                <a:effectLst/>
              </a:rPr>
              <a:t>“Mas os seus charcos e os seus pântanos não serão feitos saudáveis; serão deixados para o sal.”</a:t>
            </a:r>
            <a:endParaRPr lang="pt-BR" sz="3200">
              <a:effectLst/>
            </a:endParaRPr>
          </a:p>
        </p:txBody>
      </p:sp>
      <p:sp>
        <p:nvSpPr>
          <p:cNvPr id="6148" name="Espaço Reservado para Texto 2">
            <a:extLst>
              <a:ext uri="{FF2B5EF4-FFF2-40B4-BE49-F238E27FC236}">
                <a16:creationId xmlns:a16="http://schemas.microsoft.com/office/drawing/2014/main" id="{98F76749-51BB-4356-B3D9-41DAAD7B0723}"/>
              </a:ext>
            </a:extLst>
          </p:cNvPr>
          <p:cNvSpPr>
            <a:spLocks noGrp="1"/>
          </p:cNvSpPr>
          <p:nvPr>
            <p:ph type="body" idx="1"/>
          </p:nvPr>
        </p:nvSpPr>
        <p:spPr>
          <a:xfrm>
            <a:off x="34925" y="1906588"/>
            <a:ext cx="6553200" cy="730250"/>
          </a:xfrm>
        </p:spPr>
        <p:txBody>
          <a:bodyPr/>
          <a:lstStyle/>
          <a:p>
            <a:pPr eaLnBrk="1" hangingPunct="1">
              <a:spcBef>
                <a:spcPct val="0"/>
              </a:spcBef>
            </a:pPr>
            <a:r>
              <a:rPr lang="pt-BR" altLang="pt-BR" b="1" i="1"/>
              <a:t>A PARTE DURA DA VISÃO</a:t>
            </a:r>
            <a:endParaRPr lang="pt-BR" altLang="pt-BR" b="1" i="1">
              <a:solidFill>
                <a:schemeClr val="bg1"/>
              </a:solidFill>
            </a:endParaRPr>
          </a:p>
        </p:txBody>
      </p:sp>
    </p:spTree>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Imagem 3">
            <a:extLst>
              <a:ext uri="{FF2B5EF4-FFF2-40B4-BE49-F238E27FC236}">
                <a16:creationId xmlns:a16="http://schemas.microsoft.com/office/drawing/2014/main" id="{3890C6F6-FE81-40CA-AB1F-DF8F49C821B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83435AB9-7061-4F14-B86E-6202CAC083B1}"/>
              </a:ext>
            </a:extLst>
          </p:cNvPr>
          <p:cNvSpPr>
            <a:spLocks noGrp="1"/>
          </p:cNvSpPr>
          <p:nvPr>
            <p:ph type="title"/>
          </p:nvPr>
        </p:nvSpPr>
        <p:spPr>
          <a:xfrm>
            <a:off x="35496" y="2204864"/>
            <a:ext cx="6552728" cy="2880320"/>
          </a:xfrm>
        </p:spPr>
        <p:txBody>
          <a:bodyPr>
            <a:noAutofit/>
          </a:bodyPr>
          <a:lstStyle/>
          <a:p>
            <a:pPr eaLnBrk="1" fontAlgn="auto" hangingPunct="1">
              <a:spcBef>
                <a:spcPts val="0"/>
              </a:spcBef>
              <a:spcAft>
                <a:spcPts val="0"/>
              </a:spcAft>
              <a:defRPr/>
            </a:pPr>
            <a:r>
              <a:rPr lang="pt-BR" sz="2800">
                <a:effectLst/>
              </a:rPr>
              <a:t>O que Ezequiel está querendo dizer aqui?</a:t>
            </a:r>
            <a:br>
              <a:rPr lang="pt-BR" sz="2800">
                <a:effectLst/>
              </a:rPr>
            </a:br>
            <a:r>
              <a:rPr lang="pt-BR" sz="2800">
                <a:effectLst/>
              </a:rPr>
              <a:t>Ezequiel está falando o mesmo de que fala Mateus 12:31: </a:t>
            </a:r>
            <a:r>
              <a:rPr lang="pt-BR" sz="2800" i="1">
                <a:effectLst/>
              </a:rPr>
              <a:t>“Por isso, vos declaro: todo pecado e blasfêmia serão perdoados aos homens; mas a blasfêmia contra o Espírito não será perdoada.”</a:t>
            </a:r>
            <a:br>
              <a:rPr lang="pt-BR" sz="2800">
                <a:effectLst/>
              </a:rPr>
            </a:br>
            <a:br>
              <a:rPr lang="pt-BR" sz="2800">
                <a:effectLst/>
              </a:rPr>
            </a:br>
            <a:br>
              <a:rPr lang="pt-BR" sz="2400">
                <a:effectLst/>
              </a:rPr>
            </a:br>
            <a:br>
              <a:rPr lang="pt-BR" sz="2400">
                <a:effectLst/>
              </a:rPr>
            </a:br>
            <a:br>
              <a:rPr lang="pt-BR" sz="2400">
                <a:effectLst/>
              </a:rPr>
            </a:br>
            <a:br>
              <a:rPr lang="pt-BR" sz="2400">
                <a:effectLst/>
              </a:rPr>
            </a:br>
            <a:br>
              <a:rPr lang="pt-BR" sz="2400">
                <a:effectLst/>
              </a:rPr>
            </a:br>
            <a:br>
              <a:rPr lang="pt-BR" sz="2400">
                <a:effectLst/>
              </a:rPr>
            </a:br>
            <a:endParaRPr lang="pt-BR" sz="2400"/>
          </a:p>
        </p:txBody>
      </p:sp>
    </p:spTree>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Imagem 3">
            <a:extLst>
              <a:ext uri="{FF2B5EF4-FFF2-40B4-BE49-F238E27FC236}">
                <a16:creationId xmlns:a16="http://schemas.microsoft.com/office/drawing/2014/main" id="{BDB3D407-8B55-465C-8DA1-ACAB439AD6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3028BECD-EB38-4B8A-981A-69F5E48852F4}"/>
              </a:ext>
            </a:extLst>
          </p:cNvPr>
          <p:cNvSpPr>
            <a:spLocks noGrp="1"/>
          </p:cNvSpPr>
          <p:nvPr>
            <p:ph type="title"/>
          </p:nvPr>
        </p:nvSpPr>
        <p:spPr>
          <a:xfrm>
            <a:off x="179512" y="2204864"/>
            <a:ext cx="6480720" cy="2808312"/>
          </a:xfrm>
        </p:spPr>
        <p:txBody>
          <a:bodyPr>
            <a:noAutofit/>
          </a:bodyPr>
          <a:lstStyle/>
          <a:p>
            <a:pPr eaLnBrk="1" fontAlgn="auto" hangingPunct="1">
              <a:spcBef>
                <a:spcPts val="0"/>
              </a:spcBef>
              <a:spcAft>
                <a:spcPts val="0"/>
              </a:spcAft>
              <a:defRPr/>
            </a:pPr>
            <a:r>
              <a:rPr lang="pt-BR" sz="2800">
                <a:effectLst/>
              </a:rPr>
              <a:t>Como começa o verso de Mateus 12:31? </a:t>
            </a:r>
            <a:r>
              <a:rPr lang="pt-BR" sz="2800" i="1">
                <a:effectLst/>
              </a:rPr>
              <a:t>“Por isso, vos declaro: todo pecado e blasfêmia serão perdoados...”.</a:t>
            </a:r>
            <a:br>
              <a:rPr lang="pt-BR" sz="2800">
                <a:effectLst/>
              </a:rPr>
            </a:br>
            <a:r>
              <a:rPr lang="pt-BR" sz="2800" i="1">
                <a:effectLst/>
              </a:rPr>
              <a:t>Que quer dizer “todo”? T-O-D-O É TODO!</a:t>
            </a:r>
            <a:br>
              <a:rPr lang="pt-BR" sz="2800">
                <a:effectLst/>
              </a:rPr>
            </a:br>
            <a:r>
              <a:rPr lang="pt-BR" sz="2800">
                <a:effectLst/>
              </a:rPr>
              <a:t>A primeira intenção de Jesus ao dizer isso era: “Eu sou um Deus de perdão.”</a:t>
            </a:r>
            <a:br>
              <a:rPr lang="pt-BR" sz="2400">
                <a:effectLst/>
              </a:rPr>
            </a:br>
            <a:br>
              <a:rPr lang="pt-BR" sz="2400">
                <a:effectLst/>
              </a:rPr>
            </a:br>
            <a:br>
              <a:rPr lang="pt-BR" sz="2400">
                <a:effectLst/>
              </a:rPr>
            </a:br>
            <a:endParaRPr lang="pt-BR" sz="2400"/>
          </a:p>
        </p:txBody>
      </p:sp>
    </p:spTree>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Imagem 3">
            <a:extLst>
              <a:ext uri="{FF2B5EF4-FFF2-40B4-BE49-F238E27FC236}">
                <a16:creationId xmlns:a16="http://schemas.microsoft.com/office/drawing/2014/main" id="{1E4B5DB7-08B2-47BD-959C-290C55C8C48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EBBE57A0-5572-46CA-A9F1-A6A16C2BEC04}"/>
              </a:ext>
            </a:extLst>
          </p:cNvPr>
          <p:cNvSpPr>
            <a:spLocks noGrp="1"/>
          </p:cNvSpPr>
          <p:nvPr>
            <p:ph type="title"/>
          </p:nvPr>
        </p:nvSpPr>
        <p:spPr>
          <a:xfrm>
            <a:off x="152466" y="2852936"/>
            <a:ext cx="6075718" cy="1224136"/>
          </a:xfrm>
        </p:spPr>
        <p:txBody>
          <a:bodyPr>
            <a:noAutofit/>
          </a:bodyPr>
          <a:lstStyle/>
          <a:p>
            <a:pPr eaLnBrk="1" fontAlgn="auto" hangingPunct="1">
              <a:spcBef>
                <a:spcPts val="0"/>
              </a:spcBef>
              <a:spcAft>
                <a:spcPts val="0"/>
              </a:spcAft>
              <a:defRPr/>
            </a:pPr>
            <a:r>
              <a:rPr lang="pt-BR" sz="3200" i="1">
                <a:effectLst/>
              </a:rPr>
              <a:t>DEUS É UM DEUS DE PERDÃO </a:t>
            </a:r>
            <a:br>
              <a:rPr lang="pt-BR" sz="3200" i="1">
                <a:effectLst/>
              </a:rPr>
            </a:br>
            <a:r>
              <a:rPr lang="pt-BR" sz="3200" i="1">
                <a:effectLst/>
              </a:rPr>
              <a:t>– E ELE PERDOA PORQUE AMA</a:t>
            </a:r>
            <a:endParaRPr lang="pt-BR" sz="3200">
              <a:effectLst/>
            </a:endParaRPr>
          </a:p>
        </p:txBody>
      </p:sp>
    </p:spTree>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Imagem 3">
            <a:extLst>
              <a:ext uri="{FF2B5EF4-FFF2-40B4-BE49-F238E27FC236}">
                <a16:creationId xmlns:a16="http://schemas.microsoft.com/office/drawing/2014/main" id="{69178E8F-D46E-47B7-8D7B-809B3E7ED4E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042BC6D1-6856-4A22-BADF-E7DDB0B6CB22}"/>
              </a:ext>
            </a:extLst>
          </p:cNvPr>
          <p:cNvSpPr>
            <a:spLocks noGrp="1"/>
          </p:cNvSpPr>
          <p:nvPr>
            <p:ph type="title"/>
          </p:nvPr>
        </p:nvSpPr>
        <p:spPr>
          <a:xfrm>
            <a:off x="35496" y="2492896"/>
            <a:ext cx="6840760" cy="3096344"/>
          </a:xfrm>
        </p:spPr>
        <p:txBody>
          <a:bodyPr>
            <a:noAutofit/>
          </a:bodyPr>
          <a:lstStyle/>
          <a:p>
            <a:pPr eaLnBrk="1" fontAlgn="auto" hangingPunct="1">
              <a:spcBef>
                <a:spcPts val="0"/>
              </a:spcBef>
              <a:spcAft>
                <a:spcPts val="0"/>
              </a:spcAft>
              <a:defRPr/>
            </a:pPr>
            <a:r>
              <a:rPr lang="pt-BR" sz="2400">
                <a:effectLst/>
              </a:rPr>
              <a:t>Há, porém, uma coisa que temos que falar. Há um pecado que não tem perdão. O pecado contra o Espírito Santo é que é o </a:t>
            </a:r>
            <a:r>
              <a:rPr lang="pt-BR" sz="2400" i="1">
                <a:effectLst/>
              </a:rPr>
              <a:t>pecado imperdoável. </a:t>
            </a:r>
            <a:r>
              <a:rPr lang="pt-BR" sz="2400">
                <a:effectLst/>
              </a:rPr>
              <a:t>Imagine um Deus de amor, que tem prazer em perdoar, ter que lidar com um pecador a quem não pode perdoar.</a:t>
            </a:r>
            <a:br>
              <a:rPr lang="pt-BR" sz="2400">
                <a:effectLst/>
              </a:rPr>
            </a:br>
            <a:r>
              <a:rPr lang="pt-BR" sz="2400">
                <a:effectLst/>
              </a:rPr>
              <a:t> “Quantos de vocês pecam?”</a:t>
            </a:r>
          </a:p>
        </p:txBody>
      </p:sp>
      <p:sp>
        <p:nvSpPr>
          <p:cNvPr id="10244" name="Espaço Reservado para Texto 2">
            <a:extLst>
              <a:ext uri="{FF2B5EF4-FFF2-40B4-BE49-F238E27FC236}">
                <a16:creationId xmlns:a16="http://schemas.microsoft.com/office/drawing/2014/main" id="{273D524D-3A5F-4E21-AAB8-4BE2D9D2CC21}"/>
              </a:ext>
            </a:extLst>
          </p:cNvPr>
          <p:cNvSpPr>
            <a:spLocks noGrp="1"/>
          </p:cNvSpPr>
          <p:nvPr>
            <p:ph type="body" idx="1"/>
          </p:nvPr>
        </p:nvSpPr>
        <p:spPr>
          <a:xfrm>
            <a:off x="107950" y="1989138"/>
            <a:ext cx="6553200" cy="503237"/>
          </a:xfrm>
        </p:spPr>
        <p:txBody>
          <a:bodyPr/>
          <a:lstStyle/>
          <a:p>
            <a:pPr eaLnBrk="1" hangingPunct="1">
              <a:spcBef>
                <a:spcPct val="0"/>
              </a:spcBef>
            </a:pPr>
            <a:r>
              <a:rPr lang="pt-BR" altLang="pt-BR" b="1" i="1"/>
              <a:t>O PECADO QUE NÃO TEM PERDÃO</a:t>
            </a:r>
            <a:endParaRPr lang="pt-BR" altLang="pt-BR" b="1" i="1">
              <a:solidFill>
                <a:schemeClr val="bg1"/>
              </a:solidFill>
            </a:endParaRPr>
          </a:p>
        </p:txBody>
      </p:sp>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Imagem 3">
            <a:extLst>
              <a:ext uri="{FF2B5EF4-FFF2-40B4-BE49-F238E27FC236}">
                <a16:creationId xmlns:a16="http://schemas.microsoft.com/office/drawing/2014/main" id="{3C0E85E2-BBFD-4F5C-8931-B2C7B6B6A5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87C5E8C8-9053-4701-AD8A-D5AB9AEC53E0}"/>
              </a:ext>
            </a:extLst>
          </p:cNvPr>
          <p:cNvSpPr>
            <a:spLocks noGrp="1"/>
          </p:cNvSpPr>
          <p:nvPr>
            <p:ph type="title"/>
          </p:nvPr>
        </p:nvSpPr>
        <p:spPr>
          <a:xfrm>
            <a:off x="35496" y="2636912"/>
            <a:ext cx="6624736" cy="2016224"/>
          </a:xfrm>
        </p:spPr>
        <p:txBody>
          <a:bodyPr>
            <a:noAutofit/>
          </a:bodyPr>
          <a:lstStyle/>
          <a:p>
            <a:pPr eaLnBrk="1" fontAlgn="auto" hangingPunct="1">
              <a:spcBef>
                <a:spcPts val="0"/>
              </a:spcBef>
              <a:spcAft>
                <a:spcPts val="0"/>
              </a:spcAft>
              <a:defRPr/>
            </a:pPr>
            <a:r>
              <a:rPr lang="pt-BR" sz="3200">
                <a:effectLst/>
              </a:rPr>
              <a:t>Não há desculpa para o pecado. Muitos pecam e o outro (vizinho, patrão, sogra, cônjuge, e até o diabo) é que é o culpado</a:t>
            </a:r>
          </a:p>
        </p:txBody>
      </p:sp>
      <p:sp>
        <p:nvSpPr>
          <p:cNvPr id="11268" name="Espaço Reservado para Texto 2">
            <a:extLst>
              <a:ext uri="{FF2B5EF4-FFF2-40B4-BE49-F238E27FC236}">
                <a16:creationId xmlns:a16="http://schemas.microsoft.com/office/drawing/2014/main" id="{791BF8A3-02FE-4287-9373-4083C0DCE674}"/>
              </a:ext>
            </a:extLst>
          </p:cNvPr>
          <p:cNvSpPr>
            <a:spLocks noGrp="1"/>
          </p:cNvSpPr>
          <p:nvPr>
            <p:ph type="body" idx="1"/>
          </p:nvPr>
        </p:nvSpPr>
        <p:spPr>
          <a:xfrm>
            <a:off x="34925" y="1989138"/>
            <a:ext cx="6553200" cy="576262"/>
          </a:xfrm>
        </p:spPr>
        <p:txBody>
          <a:bodyPr/>
          <a:lstStyle/>
          <a:p>
            <a:pPr eaLnBrk="1" hangingPunct="1">
              <a:spcBef>
                <a:spcPct val="0"/>
              </a:spcBef>
            </a:pPr>
            <a:r>
              <a:rPr lang="pt-BR" altLang="pt-BR" b="1" i="1"/>
              <a:t>NÃO HÁ DESCULPA PARA O PECADO</a:t>
            </a:r>
            <a:endParaRPr lang="pt-BR" altLang="pt-BR" b="1" i="1">
              <a:solidFill>
                <a:schemeClr val="bg1"/>
              </a:solidFill>
            </a:endParaRPr>
          </a:p>
        </p:txBody>
      </p:sp>
    </p:spTree>
  </p:cSld>
  <p:clrMapOvr>
    <a:masterClrMapping/>
  </p:clrMapOvr>
  <p:transition spd="slow">
    <p:randomBar dir="vert"/>
  </p:transition>
</p:sld>
</file>

<file path=ppt/theme/theme1.xml><?xml version="1.0" encoding="utf-8"?>
<a:theme xmlns:a="http://schemas.openxmlformats.org/drawingml/2006/main" name="Human">
  <a:themeElements>
    <a:clrScheme name="Human">
      <a:dk1>
        <a:sysClr val="windowText" lastClr="000000"/>
      </a:dk1>
      <a:lt1>
        <a:sysClr val="window" lastClr="FFFFFF"/>
      </a:lt1>
      <a:dk2>
        <a:srgbClr val="795339"/>
      </a:dk2>
      <a:lt2>
        <a:srgbClr val="F7EEDD"/>
      </a:lt2>
      <a:accent1>
        <a:srgbClr val="AD2E27"/>
      </a:accent1>
      <a:accent2>
        <a:srgbClr val="3F3D66"/>
      </a:accent2>
      <a:accent3>
        <a:srgbClr val="17517A"/>
      </a:accent3>
      <a:accent4>
        <a:srgbClr val="877E48"/>
      </a:accent4>
      <a:accent5>
        <a:srgbClr val="AF8B1E"/>
      </a:accent5>
      <a:accent6>
        <a:srgbClr val="A35E21"/>
      </a:accent6>
      <a:hlink>
        <a:srgbClr val="9B7300"/>
      </a:hlink>
      <a:folHlink>
        <a:srgbClr val="D6A73B"/>
      </a:folHlink>
    </a:clrScheme>
    <a:fontScheme name="Human">
      <a:majorFont>
        <a:latin typeface="Candara"/>
        <a:ea typeface=""/>
        <a:cs typeface=""/>
        <a:font script="Jpan" typeface="ＭＳ Ｐゴシック"/>
        <a:font script="Hang" typeface="HY견명조"/>
        <a:font script="Hans" typeface="华文新魏"/>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Human">
      <a:fillStyleLst>
        <a:solidFill>
          <a:schemeClr val="phClr">
            <a:tint val="100000"/>
          </a:schemeClr>
        </a:solidFill>
        <a:gradFill>
          <a:gsLst>
            <a:gs pos="0">
              <a:schemeClr val="phClr">
                <a:tint val="30000"/>
                <a:satMod val="175000"/>
              </a:schemeClr>
            </a:gs>
            <a:gs pos="50000">
              <a:schemeClr val="phClr">
                <a:tint val="55000"/>
                <a:satMod val="200000"/>
              </a:schemeClr>
            </a:gs>
            <a:gs pos="70000">
              <a:schemeClr val="phClr">
                <a:tint val="70000"/>
                <a:satMod val="175000"/>
              </a:schemeClr>
            </a:gs>
            <a:gs pos="100000">
              <a:schemeClr val="phClr">
                <a:tint val="85000"/>
                <a:satMod val="175000"/>
              </a:schemeClr>
            </a:gs>
          </a:gsLst>
          <a:lin ang="8000000" scaled="1"/>
        </a:gradFill>
        <a:gradFill>
          <a:gsLst>
            <a:gs pos="0">
              <a:schemeClr val="phClr">
                <a:shade val="100000"/>
                <a:satMod val="140000"/>
              </a:schemeClr>
            </a:gs>
            <a:gs pos="40000">
              <a:schemeClr val="phClr">
                <a:shade val="65000"/>
                <a:satMod val="140000"/>
              </a:schemeClr>
            </a:gs>
            <a:gs pos="70000">
              <a:schemeClr val="phClr">
                <a:shade val="40000"/>
                <a:satMod val="115000"/>
              </a:schemeClr>
            </a:gs>
            <a:gs pos="100000">
              <a:schemeClr val="phClr">
                <a:shade val="20000"/>
                <a:satMod val="115000"/>
              </a:schemeClr>
            </a:gs>
          </a:gsLst>
          <a:lin ang="8000000" scaled="1"/>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9000000">
              <a:srgbClr val="1A0000">
                <a:alpha val="35000"/>
              </a:srgbClr>
            </a:outerShdw>
          </a:effectLst>
        </a:effectStyle>
        <a:effectStyle>
          <a:effectLst>
            <a:outerShdw blurRad="39000" dist="25400" dir="9000000">
              <a:srgbClr val="1A0000">
                <a:alpha val="40000"/>
              </a:srgbClr>
            </a:outerShdw>
          </a:effectLst>
        </a:effectStyle>
        <a:effectStyle>
          <a:effectLst>
            <a:outerShdw blurRad="39000" dist="25400" dir="9000000">
              <a:srgbClr val="000000">
                <a:alpha val="40000"/>
              </a:srgbClr>
            </a:outerShdw>
          </a:effectLst>
          <a:scene3d>
            <a:camera prst="perspectiveFront">
              <a:rot lat="0" lon="0" rev="0"/>
            </a:camera>
            <a:lightRig rig="brightRoom" dir="tr">
              <a:rot lat="0" lon="0" rev="3540000"/>
            </a:lightRig>
          </a:scene3d>
          <a:sp3d prstMaterial="matte">
            <a:bevelT w="190500" h="44450" prst="cross"/>
          </a:sp3d>
        </a:effectStyle>
      </a:effectStyleLst>
      <a:bgFillStyleLst>
        <a:solidFill>
          <a:schemeClr val="phClr">
            <a:tint val="100000"/>
          </a:schemeClr>
        </a:solidFill>
        <a:gradFill flip="none" rotWithShape="1">
          <a:gsLst>
            <a:gs pos="0">
              <a:schemeClr val="phClr">
                <a:tint val="85000"/>
                <a:satMod val="275000"/>
              </a:schemeClr>
            </a:gs>
            <a:gs pos="3000">
              <a:schemeClr val="phClr">
                <a:tint val="87000"/>
                <a:satMod val="275000"/>
              </a:schemeClr>
            </a:gs>
            <a:gs pos="10000">
              <a:schemeClr val="phClr">
                <a:tint val="90000"/>
                <a:satMod val="275000"/>
              </a:schemeClr>
            </a:gs>
            <a:gs pos="70000">
              <a:schemeClr val="phClr">
                <a:shade val="38000"/>
                <a:satMod val="275000"/>
              </a:schemeClr>
            </a:gs>
            <a:gs pos="90000">
              <a:schemeClr val="phClr">
                <a:shade val="25000"/>
                <a:satMod val="300000"/>
              </a:schemeClr>
            </a:gs>
            <a:gs pos="100000">
              <a:schemeClr val="phClr">
                <a:shade val="22000"/>
                <a:satMod val="300000"/>
              </a:schemeClr>
            </a:gs>
          </a:gsLst>
          <a:path path="circle">
            <a:fillToRect l="60000" t="-3300" b="200000"/>
          </a:path>
          <a:tileRect/>
        </a:gradFill>
        <a:gradFill rotWithShape="1">
          <a:gsLst>
            <a:gs pos="0">
              <a:schemeClr val="phClr">
                <a:tint val="57000"/>
                <a:satMod val="400000"/>
              </a:schemeClr>
            </a:gs>
            <a:gs pos="100000">
              <a:schemeClr val="phClr">
                <a:tint val="87000"/>
                <a:shade val="40000"/>
                <a:satMod val="5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TC010113062[[fn=Tema Humano]]</Template>
  <TotalTime>372</TotalTime>
  <Words>1493</Words>
  <Application>Microsoft Office PowerPoint</Application>
  <PresentationFormat>Apresentação na tela (4:3)</PresentationFormat>
  <Paragraphs>47</Paragraphs>
  <Slides>13</Slides>
  <Notes>3</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13</vt:i4>
      </vt:variant>
    </vt:vector>
  </HeadingPairs>
  <TitlesOfParts>
    <vt:vector size="18" baseType="lpstr">
      <vt:lpstr>Arial</vt:lpstr>
      <vt:lpstr>Candara</vt:lpstr>
      <vt:lpstr>Wingdings 2</vt:lpstr>
      <vt:lpstr>Calibri</vt:lpstr>
      <vt:lpstr>Human</vt:lpstr>
      <vt:lpstr>Apresentação do PowerPoint</vt:lpstr>
      <vt:lpstr>Ontem fizemos a introdução de um tema da das Sagradas Escrituras, e hoje vamos terminar a mensagem que começamos ontem.  Vamos abrir a Bíblia em  Ezequiel 47:8-11   </vt:lpstr>
      <vt:lpstr>Explicamos ontem que o Mar Morto representa o Antigo Testamento.    </vt:lpstr>
      <vt:lpstr>Vamos colocar toda a nossa atenção nesse verso. É Ezequiel 47:11, que diz: “Mas os seus charcos e os seus pântanos não serão feitos saudáveis; serão deixados para o sal.”</vt:lpstr>
      <vt:lpstr>O que Ezequiel está querendo dizer aqui? Ezequiel está falando o mesmo de que fala Mateus 12:31: “Por isso, vos declaro: todo pecado e blasfêmia serão perdoados aos homens; mas a blasfêmia contra o Espírito não será perdoada.”        </vt:lpstr>
      <vt:lpstr>Como começa o verso de Mateus 12:31? “Por isso, vos declaro: todo pecado e blasfêmia serão perdoados...”. Que quer dizer “todo”? T-O-D-O É TODO! A primeira intenção de Jesus ao dizer isso era: “Eu sou um Deus de perdão.”   </vt:lpstr>
      <vt:lpstr>DEUS É UM DEUS DE PERDÃO  – E ELE PERDOA PORQUE AMA</vt:lpstr>
      <vt:lpstr>Há, porém, uma coisa que temos que falar. Há um pecado que não tem perdão. O pecado contra o Espírito Santo é que é o pecado imperdoável. Imagine um Deus de amor, que tem prazer em perdoar, ter que lidar com um pecador a quem não pode perdoar.  “Quantos de vocês pecam?”</vt:lpstr>
      <vt:lpstr>Não há desculpa para o pecado. Muitos pecam e o outro (vizinho, patrão, sogra, cônjuge, e até o diabo) é que é o culpado</vt:lpstr>
      <vt:lpstr>Apresentação do PowerPoint</vt:lpstr>
      <vt:lpstr>“O coração de Deus anseia por Seus filhos terrestres com amor mais forte que a morte. Entregando Seu Filho, nesse único Dom derramou sobre nós todo o Céu. A vida, morte e intercessão do Salvador, o ministério dos anjos, o pleitear do Espírito, o Pai operando acima de tudo e por tudo, o interesse incessante dos seres celestiais – tudo se empenha em favor da redenção do homem. (Caminho a Cristo, p. 21). </vt:lpstr>
      <vt:lpstr>CONCLUSÃO:</vt:lpstr>
      <vt:lpstr>Você pode se entregar a Deus hoje e pedir que Ele assuma o controle de sua vida.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SM1511-SM1520</dc:title>
  <dc:subject>SM-SEMANA DE MORDOMIA 2011</dc:subject>
  <dc:creator>Pr. MARCELO AUGUSTO DE CARVALHO</dc:creator>
  <cp:keywords>www.4tons.com</cp:keywords>
  <dc:description>COMÉRCIO PROIBIDO. USO PESSOAL</dc:description>
  <cp:lastModifiedBy>Pr. Marcelo Carvalho</cp:lastModifiedBy>
  <cp:revision>41</cp:revision>
  <dcterms:created xsi:type="dcterms:W3CDTF">2011-05-21T22:19:25Z</dcterms:created>
  <dcterms:modified xsi:type="dcterms:W3CDTF">2019-10-21T13:05:37Z</dcterms:modified>
  <cp:category>SM-SEMANA DE MORDOMIA</cp:category>
</cp:coreProperties>
</file>