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sldIdLst>
    <p:sldId id="256" r:id="rId2"/>
    <p:sldId id="257" r:id="rId3"/>
    <p:sldId id="273" r:id="rId4"/>
    <p:sldId id="277" r:id="rId5"/>
    <p:sldId id="274" r:id="rId6"/>
    <p:sldId id="286" r:id="rId7"/>
    <p:sldId id="281" r:id="rId8"/>
    <p:sldId id="287" r:id="rId9"/>
    <p:sldId id="261" r:id="rId10"/>
    <p:sldId id="282" r:id="rId11"/>
    <p:sldId id="292" r:id="rId12"/>
    <p:sldId id="288" r:id="rId13"/>
    <p:sldId id="289" r:id="rId14"/>
    <p:sldId id="290" r:id="rId15"/>
    <p:sldId id="291" r:id="rId16"/>
    <p:sldId id="283" r:id="rId17"/>
    <p:sldId id="293" r:id="rId18"/>
    <p:sldId id="264" r:id="rId19"/>
    <p:sldId id="285" r:id="rId20"/>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79646" autoAdjust="0"/>
  </p:normalViewPr>
  <p:slideViewPr>
    <p:cSldViewPr>
      <p:cViewPr varScale="1">
        <p:scale>
          <a:sx n="53" d="100"/>
          <a:sy n="53" d="100"/>
        </p:scale>
        <p:origin x="95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0F2D78BC-6654-4068-9972-EAA882E5BBD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pt-BR"/>
          </a:p>
        </p:txBody>
      </p:sp>
      <p:sp>
        <p:nvSpPr>
          <p:cNvPr id="3" name="Espaço Reservado para Data 2">
            <a:extLst>
              <a:ext uri="{FF2B5EF4-FFF2-40B4-BE49-F238E27FC236}">
                <a16:creationId xmlns:a16="http://schemas.microsoft.com/office/drawing/2014/main" id="{8C700E6A-63D6-4E62-AD16-4476A033DA6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3B2CC550-1D45-4AEE-AD10-FFABB701C1FC}" type="datetimeFigureOut">
              <a:rPr lang="pt-BR"/>
              <a:pPr>
                <a:defRPr/>
              </a:pPr>
              <a:t>21/10/2019</a:t>
            </a:fld>
            <a:endParaRPr lang="pt-BR"/>
          </a:p>
        </p:txBody>
      </p:sp>
      <p:sp>
        <p:nvSpPr>
          <p:cNvPr id="4" name="Espaço Reservado para Imagem de Slide 3">
            <a:extLst>
              <a:ext uri="{FF2B5EF4-FFF2-40B4-BE49-F238E27FC236}">
                <a16:creationId xmlns:a16="http://schemas.microsoft.com/office/drawing/2014/main" id="{D2FC76B9-F330-4CBB-91BD-B812379EC5E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a:extLst>
              <a:ext uri="{FF2B5EF4-FFF2-40B4-BE49-F238E27FC236}">
                <a16:creationId xmlns:a16="http://schemas.microsoft.com/office/drawing/2014/main" id="{B13B71EF-0ABE-4C45-902B-BE2E79A4CD1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a:extLst>
              <a:ext uri="{FF2B5EF4-FFF2-40B4-BE49-F238E27FC236}">
                <a16:creationId xmlns:a16="http://schemas.microsoft.com/office/drawing/2014/main" id="{D623F65B-0A93-47F4-8800-7A97F0AE0FD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pt-BR"/>
          </a:p>
        </p:txBody>
      </p:sp>
      <p:sp>
        <p:nvSpPr>
          <p:cNvPr id="7" name="Espaço Reservado para Número de Slide 6">
            <a:extLst>
              <a:ext uri="{FF2B5EF4-FFF2-40B4-BE49-F238E27FC236}">
                <a16:creationId xmlns:a16="http://schemas.microsoft.com/office/drawing/2014/main" id="{C47D6A5F-9C2E-4A49-BFC3-C7EAA4E0C52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81834C8-AC49-4E48-B7D9-7282FFC63565}" type="slidenum">
              <a:rPr lang="pt-BR" altLang="pt-BR"/>
              <a:pPr/>
              <a:t>‹nº›</a:t>
            </a:fld>
            <a:endParaRPr lang="pt-BR" alt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ço Reservado para Imagem de Slide 1">
            <a:extLst>
              <a:ext uri="{FF2B5EF4-FFF2-40B4-BE49-F238E27FC236}">
                <a16:creationId xmlns:a16="http://schemas.microsoft.com/office/drawing/2014/main" id="{CFCD4E7D-9B04-40CE-B8E4-FC379A985B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ço Reservado para Anotações 2">
            <a:extLst>
              <a:ext uri="{FF2B5EF4-FFF2-40B4-BE49-F238E27FC236}">
                <a16:creationId xmlns:a16="http://schemas.microsoft.com/office/drawing/2014/main" id="{8309E4C7-B8A2-4586-9994-EFE64EBF02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eaLnBrk="1" hangingPunct="1"/>
            <a:r>
              <a:rPr lang="pt-BR" altLang="pt-BR" b="1"/>
              <a:t>www.4tons.com</a:t>
            </a:r>
          </a:p>
          <a:p>
            <a:pPr algn="ctr" eaLnBrk="1" hangingPunct="1"/>
            <a:r>
              <a:rPr lang="pt-BR" altLang="pt-BR" b="1"/>
              <a:t>Pr. Marcelo Augusto de Carvalho</a:t>
            </a:r>
          </a:p>
        </p:txBody>
      </p:sp>
      <p:sp>
        <p:nvSpPr>
          <p:cNvPr id="23556" name="Espaço Reservado para Número de Slide 3">
            <a:extLst>
              <a:ext uri="{FF2B5EF4-FFF2-40B4-BE49-F238E27FC236}">
                <a16:creationId xmlns:a16="http://schemas.microsoft.com/office/drawing/2014/main" id="{38A2D441-49B1-4805-B8A4-23584336CFA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9F815A-9803-4DF0-9E22-4DC09C9E9E64}" type="slidenum">
              <a:rPr lang="pt-BR" altLang="pt-BR"/>
              <a:pPr eaLnBrk="1" hangingPunct="1"/>
              <a:t>1</a:t>
            </a:fld>
            <a:endParaRPr lang="pt-BR" alt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ço Reservado para Imagem de Slide 1">
            <a:extLst>
              <a:ext uri="{FF2B5EF4-FFF2-40B4-BE49-F238E27FC236}">
                <a16:creationId xmlns:a16="http://schemas.microsoft.com/office/drawing/2014/main" id="{112FFEE9-EFB7-45A9-B913-1B93C2995B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Espaço Reservado para Anotações 2">
            <a:extLst>
              <a:ext uri="{FF2B5EF4-FFF2-40B4-BE49-F238E27FC236}">
                <a16:creationId xmlns:a16="http://schemas.microsoft.com/office/drawing/2014/main" id="{CE3CAE8D-4C93-43EB-806C-F8DDDB88D662}"/>
              </a:ext>
            </a:extLst>
          </p:cNvPr>
          <p:cNvSpPr>
            <a:spLocks noGrp="1"/>
          </p:cNvSpPr>
          <p:nvPr>
            <p:ph type="body" idx="1"/>
          </p:nvPr>
        </p:nvSpPr>
        <p:spPr/>
        <p:txBody>
          <a:bodyPr>
            <a:normAutofit fontScale="85000" lnSpcReduction="20000"/>
          </a:bodyPr>
          <a:lstStyle/>
          <a:p>
            <a:pPr algn="just" eaLnBrk="1" fontAlgn="auto" hangingPunct="1">
              <a:spcBef>
                <a:spcPts val="0"/>
              </a:spcBef>
              <a:spcAft>
                <a:spcPts val="0"/>
              </a:spcAft>
              <a:defRPr/>
            </a:pPr>
            <a:r>
              <a:rPr lang="pt-BR" b="1" dirty="0"/>
              <a:t>ILUSTRAÇÃO </a:t>
            </a:r>
          </a:p>
          <a:p>
            <a:pPr algn="just" eaLnBrk="1" fontAlgn="auto" hangingPunct="1">
              <a:spcBef>
                <a:spcPts val="0"/>
              </a:spcBef>
              <a:spcAft>
                <a:spcPts val="0"/>
              </a:spcAft>
              <a:defRPr/>
            </a:pPr>
            <a:r>
              <a:rPr lang="pt-BR" b="1" dirty="0"/>
              <a:t>Ao ser diagnosticado como portador de uma enfermidade “incurável”, que afeta a coluna cervical (</a:t>
            </a:r>
            <a:r>
              <a:rPr lang="pt-BR" b="1" dirty="0" err="1"/>
              <a:t>espondilite</a:t>
            </a:r>
            <a:r>
              <a:rPr lang="pt-BR" b="1" dirty="0"/>
              <a:t> anquilosante), Norman </a:t>
            </a:r>
            <a:r>
              <a:rPr lang="pt-BR" b="1" dirty="0" err="1"/>
              <a:t>Cousins</a:t>
            </a:r>
            <a:r>
              <a:rPr lang="pt-BR" b="1" dirty="0"/>
              <a:t> ouviu dos médicos que nada poderia ser feito para ajudá-lo e que ele sofreria dores horríveis até morrer. </a:t>
            </a:r>
            <a:r>
              <a:rPr lang="pt-BR" b="1" dirty="0" err="1"/>
              <a:t>Cousins</a:t>
            </a:r>
            <a:r>
              <a:rPr lang="pt-BR" b="1" dirty="0"/>
              <a:t> decidiu então confinar-se em um quarto de hotel para assistir a todos os filmes de humor que pôde encontrar. Os irmãos Marx, os Três Patetas etc., etc. </a:t>
            </a:r>
          </a:p>
          <a:p>
            <a:pPr algn="just" eaLnBrk="1" fontAlgn="auto" hangingPunct="1">
              <a:spcBef>
                <a:spcPts val="0"/>
              </a:spcBef>
              <a:spcAft>
                <a:spcPts val="0"/>
              </a:spcAft>
              <a:defRPr/>
            </a:pPr>
            <a:r>
              <a:rPr lang="pt-BR" b="1" dirty="0"/>
              <a:t>Via e revia todos os filmes muitas vezes, dando as gargalhadas mais fortes e longas que podia. Depois de seis meses fazendo essa “terapia do riso”, os médicos ficaram atônitos com o que constataram: a doença de </a:t>
            </a:r>
            <a:r>
              <a:rPr lang="pt-BR" b="1" dirty="0" err="1"/>
              <a:t>Cousins</a:t>
            </a:r>
            <a:r>
              <a:rPr lang="pt-BR" b="1" dirty="0"/>
              <a:t> havia sido completamente curada. Havia simplesmente desaparecido. Esse resultado surpreendente levou </a:t>
            </a:r>
            <a:r>
              <a:rPr lang="pt-BR" b="1" dirty="0" err="1"/>
              <a:t>Cousins</a:t>
            </a:r>
            <a:r>
              <a:rPr lang="pt-BR" b="1" dirty="0"/>
              <a:t> a publicar o livro “A Força Curadora da Mente”, dando início a uma intensa pesquisa sobre as funções das endorfinas. </a:t>
            </a:r>
          </a:p>
          <a:p>
            <a:pPr algn="just" eaLnBrk="1" fontAlgn="auto" hangingPunct="1">
              <a:spcBef>
                <a:spcPts val="0"/>
              </a:spcBef>
              <a:spcAft>
                <a:spcPts val="0"/>
              </a:spcAft>
              <a:defRPr/>
            </a:pPr>
            <a:r>
              <a:rPr lang="pt-BR" b="1" dirty="0"/>
              <a:t>“As endorfinas são substâncias químicas liberadas pelo cérebro quando rimos. Com uma composição química similar à da morfina e da heroína, ela produz um efeito </a:t>
            </a:r>
            <a:r>
              <a:rPr lang="pt-BR" b="1" dirty="0" err="1"/>
              <a:t>tranquilizante</a:t>
            </a:r>
            <a:r>
              <a:rPr lang="pt-BR" b="1" dirty="0"/>
              <a:t> sobre o corpo, e ao mesmo tempo reforça o sistema imunológico. Isso explica por que raramente as pessoas felizes ficam doentes, e as infelizes e queixosas parecem estar sempre enfermas” (Desvendando os Segredos da Linguagem Corporal, de Allan e Bárbara </a:t>
            </a:r>
            <a:r>
              <a:rPr lang="pt-BR" b="1" dirty="0" err="1"/>
              <a:t>Pease</a:t>
            </a:r>
            <a:r>
              <a:rPr lang="pt-BR" b="1" dirty="0"/>
              <a:t>, p. 63). </a:t>
            </a:r>
          </a:p>
          <a:p>
            <a:pPr algn="just" eaLnBrk="1" fontAlgn="auto" hangingPunct="1">
              <a:spcBef>
                <a:spcPts val="0"/>
              </a:spcBef>
              <a:spcAft>
                <a:spcPts val="0"/>
              </a:spcAft>
              <a:defRPr/>
            </a:pPr>
            <a:r>
              <a:rPr lang="pt-BR" b="1" dirty="0"/>
              <a:t>Pesquisas realizadas pelo Centro Médico da Universidade de Maryland, nos Estados Unidos (uma entidade associada da Associação Americana do Coração – AHA), foram mais além e concluíram que uma única gargalhada dilata todo o sistema cardiovascular, eleva a pressão arterial, contrai o diafragma e massageia os órgãos internos, contribuindo para o aumento da irrigação do sangue e beneficiando assim todo o organismo. </a:t>
            </a:r>
          </a:p>
          <a:p>
            <a:pPr algn="just" eaLnBrk="1" fontAlgn="auto" hangingPunct="1">
              <a:spcBef>
                <a:spcPts val="0"/>
              </a:spcBef>
              <a:spcAft>
                <a:spcPts val="0"/>
              </a:spcAft>
              <a:defRPr/>
            </a:pPr>
            <a:r>
              <a:rPr lang="pt-BR" b="1" dirty="0"/>
              <a:t>Além disso, o riso move dezessete músculos, relaxa o corpo inteiro, libera as endorfinas, reduz a dor e faz com que as glândulas produzam o cortisol, um antiinflamatório natural. Um simples sorriso move no mínimo doze músculos do rosto, e aproximadamente quando se transforma em uma gargalhada sonora. </a:t>
            </a:r>
          </a:p>
          <a:p>
            <a:pPr algn="just" eaLnBrk="1" fontAlgn="auto" hangingPunct="1">
              <a:spcBef>
                <a:spcPts val="0"/>
              </a:spcBef>
              <a:spcAft>
                <a:spcPts val="0"/>
              </a:spcAft>
              <a:defRPr/>
            </a:pPr>
            <a:r>
              <a:rPr lang="pt-BR" b="1" dirty="0"/>
              <a:t>Médicos americanos garantem que o riso, assim como manter sempre o bom humor, protegem as artérias e o coração de infartados (</a:t>
            </a:r>
            <a:r>
              <a:rPr lang="pt-BR" b="1" u="sng" dirty="0" err="1"/>
              <a:t>www</a:t>
            </a:r>
            <a:r>
              <a:rPr lang="pt-BR" b="1" u="sng" dirty="0"/>
              <a:t>. terapiadaalegria.com). </a:t>
            </a:r>
            <a:endParaRPr lang="pt-BR" b="1" dirty="0"/>
          </a:p>
        </p:txBody>
      </p:sp>
      <p:sp>
        <p:nvSpPr>
          <p:cNvPr id="24580" name="Espaço Reservado para Número de Slide 3">
            <a:extLst>
              <a:ext uri="{FF2B5EF4-FFF2-40B4-BE49-F238E27FC236}">
                <a16:creationId xmlns:a16="http://schemas.microsoft.com/office/drawing/2014/main" id="{7A976A0D-6332-4801-B7C4-E090A622D2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57EF587-A6BA-4860-9B9F-502EA28FC2F5}" type="slidenum">
              <a:rPr lang="pt-BR" altLang="pt-BR"/>
              <a:pPr eaLnBrk="1" hangingPunct="1"/>
              <a:t>4</a:t>
            </a:fld>
            <a:endParaRPr lang="pt-BR" alt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ço Reservado para Imagem de Slide 1">
            <a:extLst>
              <a:ext uri="{FF2B5EF4-FFF2-40B4-BE49-F238E27FC236}">
                <a16:creationId xmlns:a16="http://schemas.microsoft.com/office/drawing/2014/main" id="{50D6FC35-FC3A-46B1-ADA6-F6F1D1930E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Espaço Reservado para Anotações 2">
            <a:extLst>
              <a:ext uri="{FF2B5EF4-FFF2-40B4-BE49-F238E27FC236}">
                <a16:creationId xmlns:a16="http://schemas.microsoft.com/office/drawing/2014/main" id="{1321C797-6BE0-4CF9-823B-FCECDE907AA3}"/>
              </a:ext>
            </a:extLst>
          </p:cNvPr>
          <p:cNvSpPr>
            <a:spLocks noGrp="1"/>
          </p:cNvSpPr>
          <p:nvPr>
            <p:ph type="body" idx="1"/>
          </p:nvPr>
        </p:nvSpPr>
        <p:spPr/>
        <p:txBody>
          <a:bodyPr>
            <a:normAutofit fontScale="92500" lnSpcReduction="10000"/>
          </a:bodyPr>
          <a:lstStyle/>
          <a:p>
            <a:pPr algn="just" eaLnBrk="1" fontAlgn="auto" hangingPunct="1">
              <a:spcBef>
                <a:spcPts val="0"/>
              </a:spcBef>
              <a:spcAft>
                <a:spcPts val="0"/>
              </a:spcAft>
              <a:defRPr/>
            </a:pPr>
            <a:r>
              <a:rPr lang="pt-BR" b="1" dirty="0"/>
              <a:t>ELISEU, um canal de bênçãos: </a:t>
            </a:r>
          </a:p>
          <a:p>
            <a:pPr algn="just" eaLnBrk="1" fontAlgn="auto" hangingPunct="1">
              <a:spcBef>
                <a:spcPts val="0"/>
              </a:spcBef>
              <a:spcAft>
                <a:spcPts val="0"/>
              </a:spcAft>
              <a:defRPr/>
            </a:pPr>
            <a:r>
              <a:rPr lang="pt-BR" b="1" dirty="0"/>
              <a:t>2 REIS 4:38-44 </a:t>
            </a:r>
          </a:p>
          <a:p>
            <a:pPr algn="just" eaLnBrk="1" fontAlgn="auto" hangingPunct="1">
              <a:spcBef>
                <a:spcPts val="0"/>
              </a:spcBef>
              <a:spcAft>
                <a:spcPts val="0"/>
              </a:spcAft>
              <a:defRPr/>
            </a:pPr>
            <a:r>
              <a:rPr lang="pt-BR" b="1" dirty="0"/>
              <a:t>Eliseu, o homem de Deus, chegou a </a:t>
            </a:r>
            <a:r>
              <a:rPr lang="pt-BR" b="1" dirty="0" err="1"/>
              <a:t>Gilgal</a:t>
            </a:r>
            <a:r>
              <a:rPr lang="pt-BR" b="1" dirty="0"/>
              <a:t> e encontrou um problema. Havia muita fome, mas, como homem de Deus, ele chegou para abençoar, pois os homens de Deus estão no mundo não para trazer problemas, mas para ajudar as pessoas e agir como canais de bênçãos. </a:t>
            </a:r>
          </a:p>
          <a:p>
            <a:pPr algn="just" eaLnBrk="1" fontAlgn="auto" hangingPunct="1">
              <a:spcBef>
                <a:spcPts val="0"/>
              </a:spcBef>
              <a:spcAft>
                <a:spcPts val="0"/>
              </a:spcAft>
              <a:defRPr/>
            </a:pPr>
            <a:r>
              <a:rPr lang="pt-BR" b="1" dirty="0"/>
              <a:t>Imediatamente ele pediu ao servo que buscasse ervas, o máximo que pudesse encontrar, pois ia fazer uma grande quantidade de sopa para os cem homens famintos. O servo saiu entusiasmado, juntando tudo o que encontrava pelo caminho. Ao voltar, ele colocou tudo dentro do grande caldeirão. Depois de alguns minutos, chegou a hora de servir a sopa, mas os primeiros homens que a comeram começaram a gritar: “Eliseu, há morte na panela!” Tudo indica que a sopa trouxe grande problema digestivo àqueles primeiros homens que comeram a sopa. Eliseu se aproximou e disse que havia faltado farinha. Trouxeram a farinha e ele a colocou na panela. Logo depois já não havia mais problema algum com a sopa. </a:t>
            </a:r>
          </a:p>
          <a:p>
            <a:pPr algn="just" eaLnBrk="1" fontAlgn="auto" hangingPunct="1">
              <a:spcBef>
                <a:spcPts val="0"/>
              </a:spcBef>
              <a:spcAft>
                <a:spcPts val="0"/>
              </a:spcAft>
              <a:defRPr/>
            </a:pPr>
            <a:r>
              <a:rPr lang="pt-BR" b="1" dirty="0"/>
              <a:t>Nesse relato, podemos visualizar duas sopas: uma que adoecia as pessoas e outra que sarava. Um sopa que intoxicava e outra que alimentava. Uma sopa que trazia a morte e outra que trazia vida. </a:t>
            </a:r>
          </a:p>
          <a:p>
            <a:pPr algn="just" eaLnBrk="1" fontAlgn="auto" hangingPunct="1">
              <a:spcBef>
                <a:spcPts val="0"/>
              </a:spcBef>
              <a:spcAft>
                <a:spcPts val="0"/>
              </a:spcAft>
              <a:defRPr/>
            </a:pPr>
            <a:r>
              <a:rPr lang="pt-BR" b="1" dirty="0"/>
              <a:t>É isso o que ocorre na vida real. Há pessoas que são como a sopa que adoece, que intoxica. Essas pessoas olham a vida sempre sob uma perspectiva negativa. São pessimistas, queixam-se o tempo todo. Ficar ao lado dessas pessoas não é nada agradável; na verdade, torna-se uma maldição. Sobre pessoas como essas, Ellen G. White escreveu: “Não é sábio ajuntar todas as penosas recordações da vida passada - injustiças e decepções - e falar tanto sobre elas e lamentá-las tanto, que nos sintamos esmagados pelo desânimo. Uma alma desalentada acha-se rodeada de trevas, excluindo a luz de Deus de si própria, e lançando sombras sobre o caminho dos outros” (Caminho a Cristo, p. 117). </a:t>
            </a:r>
          </a:p>
        </p:txBody>
      </p:sp>
      <p:sp>
        <p:nvSpPr>
          <p:cNvPr id="25604" name="Espaço Reservado para Número de Slide 3">
            <a:extLst>
              <a:ext uri="{FF2B5EF4-FFF2-40B4-BE49-F238E27FC236}">
                <a16:creationId xmlns:a16="http://schemas.microsoft.com/office/drawing/2014/main" id="{6A9FDF01-B485-41FB-BB77-235AAA5966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DD11E2F-FF50-4531-99EC-77FAF522EC79}" type="slidenum">
              <a:rPr lang="pt-BR" altLang="pt-BR"/>
              <a:pPr eaLnBrk="1" hangingPunct="1"/>
              <a:t>15</a:t>
            </a:fld>
            <a:endParaRPr lang="pt-BR" alt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ço Reservado para Imagem de Slide 1">
            <a:extLst>
              <a:ext uri="{FF2B5EF4-FFF2-40B4-BE49-F238E27FC236}">
                <a16:creationId xmlns:a16="http://schemas.microsoft.com/office/drawing/2014/main" id="{4DD0794D-6421-4203-800E-32146216A0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Espaço Reservado para Anotações 2">
            <a:extLst>
              <a:ext uri="{FF2B5EF4-FFF2-40B4-BE49-F238E27FC236}">
                <a16:creationId xmlns:a16="http://schemas.microsoft.com/office/drawing/2014/main" id="{F099D444-2A94-4E55-9D78-2C75BA64617F}"/>
              </a:ext>
            </a:extLst>
          </p:cNvPr>
          <p:cNvSpPr>
            <a:spLocks noGrp="1"/>
          </p:cNvSpPr>
          <p:nvPr>
            <p:ph type="body" idx="1"/>
          </p:nvPr>
        </p:nvSpPr>
        <p:spPr/>
        <p:txBody>
          <a:bodyPr>
            <a:normAutofit lnSpcReduction="10000"/>
          </a:bodyPr>
          <a:lstStyle/>
          <a:p>
            <a:pPr algn="just" eaLnBrk="1" fontAlgn="auto" hangingPunct="1">
              <a:spcBef>
                <a:spcPts val="0"/>
              </a:spcBef>
              <a:spcAft>
                <a:spcPts val="0"/>
              </a:spcAft>
              <a:defRPr/>
            </a:pPr>
            <a:r>
              <a:rPr lang="pt-BR" b="1" dirty="0"/>
              <a:t>CONCLUSÃO </a:t>
            </a:r>
          </a:p>
          <a:p>
            <a:pPr algn="just" eaLnBrk="1" fontAlgn="auto" hangingPunct="1">
              <a:spcBef>
                <a:spcPts val="0"/>
              </a:spcBef>
              <a:spcAft>
                <a:spcPts val="0"/>
              </a:spcAft>
              <a:defRPr/>
            </a:pPr>
            <a:r>
              <a:rPr lang="pt-BR" b="1" dirty="0"/>
              <a:t>A história da sopa não termina aqui. Acontece algo muito interessante no final. Um homem se apresenta trazendo vinte pães para Eliseu e o profeta lhe diz: “Dá ao povo para que coma.” O seu servo, porém, respondeu: “Como poderei servir isso aos cem homens?” E Eliseu insistiu: “Dê ao povo para que coma, pois assim diz o Senhor: ‘Comerão e sobejará’. Eliseu estava dizendo: “Coloque esses pães nas mão do Grande Mestre, através da oração, e depois distribua às pessoas.” – O resultado está no verso 44: “Então, lhos pôs diante; comeram, e ainda sobrou, conforme a palavra do Senhor;” </a:t>
            </a:r>
          </a:p>
          <a:p>
            <a:pPr algn="just" eaLnBrk="1" fontAlgn="auto" hangingPunct="1">
              <a:spcBef>
                <a:spcPts val="0"/>
              </a:spcBef>
              <a:spcAft>
                <a:spcPts val="0"/>
              </a:spcAft>
              <a:defRPr/>
            </a:pPr>
            <a:r>
              <a:rPr lang="pt-BR" b="1" dirty="0"/>
              <a:t>Digo-lhes que cinco pães e dois peixes em minhas mãos não valem nada, PORÉM, nas mãos do Grande Mestre, alimentam multidões. </a:t>
            </a:r>
          </a:p>
          <a:p>
            <a:pPr algn="just" eaLnBrk="1" fontAlgn="auto" hangingPunct="1">
              <a:spcBef>
                <a:spcPts val="0"/>
              </a:spcBef>
              <a:spcAft>
                <a:spcPts val="0"/>
              </a:spcAft>
              <a:defRPr/>
            </a:pPr>
            <a:r>
              <a:rPr lang="pt-BR" b="1" dirty="0"/>
              <a:t>Você é um pão nas mãos do Grande Mestre. Você e eu somos TUDO o que Cristo tem nesta Terra para levar a Palavra de Esperança e de Salvação às pessoas. Há milhares e milhares, e muitos bem próximos de nós, em nossa comunidade, bairro ou cidade, que chegaram a pensar em suicídio, pessoas com problemas de depressão, de pânico, e tantos outros. Essas pessoas estão assim porque não conheceram ainda o Espírito Santo da forma como O conhecemos, ou talvez nem mesmo ouviram falar </a:t>
            </a:r>
            <a:r>
              <a:rPr lang="pt-BR" b="1" dirty="0" err="1"/>
              <a:t>dEle</a:t>
            </a:r>
            <a:r>
              <a:rPr lang="pt-BR" b="1" dirty="0"/>
              <a:t>. Nós somos hoje os canais de bênçãos que Cristo deseja utilizar para abençoar outros. </a:t>
            </a:r>
          </a:p>
          <a:p>
            <a:pPr algn="just" eaLnBrk="1" fontAlgn="auto" hangingPunct="1">
              <a:spcBef>
                <a:spcPts val="0"/>
              </a:spcBef>
              <a:spcAft>
                <a:spcPts val="0"/>
              </a:spcAft>
              <a:defRPr/>
            </a:pPr>
            <a:r>
              <a:rPr lang="pt-BR" b="1" dirty="0"/>
              <a:t>Vamos cada um de nós dizer: “Senhor Jesus, </a:t>
            </a:r>
            <a:r>
              <a:rPr lang="pt-BR" b="1" dirty="0" err="1"/>
              <a:t>eis-me</a:t>
            </a:r>
            <a:r>
              <a:rPr lang="pt-BR" b="1" dirty="0"/>
              <a:t> aqui, usa-me. Deponho tudo o que tenho a Teus pés. Estou ao Teu serviço. Torna-me um pão em Tuas mãos, Grande Mestre, para alimentar as multidões!” </a:t>
            </a:r>
          </a:p>
          <a:p>
            <a:pPr algn="just" eaLnBrk="1" fontAlgn="auto" hangingPunct="1">
              <a:spcBef>
                <a:spcPts val="0"/>
              </a:spcBef>
              <a:spcAft>
                <a:spcPts val="0"/>
              </a:spcAft>
              <a:defRPr/>
            </a:pPr>
            <a:r>
              <a:rPr lang="pt-BR" b="1" dirty="0"/>
              <a:t>Se esse é o seu desejo, coloque-se em pé, pois quero orar por você. </a:t>
            </a:r>
          </a:p>
        </p:txBody>
      </p:sp>
      <p:sp>
        <p:nvSpPr>
          <p:cNvPr id="26628" name="Espaço Reservado para Número de Slide 3">
            <a:extLst>
              <a:ext uri="{FF2B5EF4-FFF2-40B4-BE49-F238E27FC236}">
                <a16:creationId xmlns:a16="http://schemas.microsoft.com/office/drawing/2014/main" id="{CF1E18C0-1B97-4C09-BA8A-E336056AC9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361CD1C-ADBD-4C92-8744-884D729F6445}" type="slidenum">
              <a:rPr lang="pt-BR" altLang="pt-BR"/>
              <a:pPr eaLnBrk="1" hangingPunct="1"/>
              <a:t>18</a:t>
            </a:fld>
            <a:endParaRPr lang="pt-BR" alt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ço Reservado para Imagem de Slide 1">
            <a:extLst>
              <a:ext uri="{FF2B5EF4-FFF2-40B4-BE49-F238E27FC236}">
                <a16:creationId xmlns:a16="http://schemas.microsoft.com/office/drawing/2014/main" id="{D9BC9378-775A-41DA-9DE4-391E92344B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Espaço Reservado para Anotações 2">
            <a:extLst>
              <a:ext uri="{FF2B5EF4-FFF2-40B4-BE49-F238E27FC236}">
                <a16:creationId xmlns:a16="http://schemas.microsoft.com/office/drawing/2014/main" id="{08C128EA-7A4F-410E-9679-02C84B2E44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pt-BR" altLang="pt-BR" b="1"/>
              <a:t>Pastor Jeú Caetano Lima </a:t>
            </a:r>
          </a:p>
          <a:p>
            <a:pPr eaLnBrk="1" hangingPunct="1">
              <a:spcBef>
                <a:spcPct val="0"/>
              </a:spcBef>
            </a:pPr>
            <a:r>
              <a:rPr lang="pt-BR" altLang="pt-BR" b="1"/>
              <a:t>Departamento de Mordomia e Família da União Paraguaia</a:t>
            </a:r>
          </a:p>
        </p:txBody>
      </p:sp>
      <p:sp>
        <p:nvSpPr>
          <p:cNvPr id="27652" name="Espaço Reservado para Número de Slide 3">
            <a:extLst>
              <a:ext uri="{FF2B5EF4-FFF2-40B4-BE49-F238E27FC236}">
                <a16:creationId xmlns:a16="http://schemas.microsoft.com/office/drawing/2014/main" id="{B59BF917-5343-4036-99F1-ED2F00E339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A75E94-1BCF-4186-A9E9-8D26B9398F90}" type="slidenum">
              <a:rPr lang="pt-BR" altLang="pt-BR"/>
              <a:pPr eaLnBrk="1" hangingPunct="1"/>
              <a:t>19</a:t>
            </a:fld>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16" name="Rectangle 20"/>
          <p:cNvSpPr>
            <a:spLocks noGrp="1"/>
          </p:cNvSpPr>
          <p:nvPr>
            <p:ph type="ctrTitle"/>
          </p:nvPr>
        </p:nvSpPr>
        <p:spPr>
          <a:xfrm>
            <a:off x="685800" y="990601"/>
            <a:ext cx="7772400" cy="2609850"/>
          </a:xfrm>
        </p:spPr>
        <p:txBody>
          <a:bodyPr>
            <a:noAutofit/>
            <a:sp3d prstMaterial="matte">
              <a:bevelT w="38100" h="38100"/>
              <a:contourClr>
                <a:srgbClr val="FFFFFF"/>
              </a:contourClr>
            </a:sp3d>
          </a:bodyPr>
          <a:lstStyle>
            <a:lvl1pPr algn="ctr">
              <a:defRPr lang="en-US" sz="5800" dirty="0" smtClean="0">
                <a:ln w="9525">
                  <a:noFill/>
                </a:ln>
                <a:effectLst>
                  <a:outerShdw blurRad="50800" dist="38100" dir="8220000" algn="tl" rotWithShape="0">
                    <a:srgbClr val="000000">
                      <a:alpha val="40000"/>
                    </a:srgbClr>
                  </a:outerShdw>
                </a:effectLst>
              </a:defRPr>
            </a:lvl1pPr>
          </a:lstStyle>
          <a:p>
            <a:r>
              <a:rPr lang="pt-BR"/>
              <a:t>Clique para editar o título mestre</a:t>
            </a:r>
            <a:endParaRPr lang="en-US" dirty="0"/>
          </a:p>
        </p:txBody>
      </p:sp>
      <p:sp>
        <p:nvSpPr>
          <p:cNvPr id="24" name="Rectangle 26"/>
          <p:cNvSpPr>
            <a:spLocks noGrp="1"/>
          </p:cNvSpPr>
          <p:nvPr>
            <p:ph type="subTitle" idx="1"/>
          </p:nvPr>
        </p:nvSpPr>
        <p:spPr>
          <a:xfrm>
            <a:off x="1371600" y="3657600"/>
            <a:ext cx="6400800" cy="1967089"/>
          </a:xfrm>
        </p:spPr>
        <p:txBody>
          <a:bodyPr>
            <a:normAutofit/>
          </a:bodyPr>
          <a:lstStyle>
            <a:lvl1pPr marL="0" indent="0" algn="ctr">
              <a:buNone/>
              <a:defRPr lang="en-US" sz="3000" b="0">
                <a:solidFill>
                  <a:schemeClr val="tx2"/>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BR"/>
              <a:t>Clique para editar o estilo do subtítulo mestre</a:t>
            </a:r>
            <a:endParaRPr lang="en-US" dirty="0"/>
          </a:p>
        </p:txBody>
      </p:sp>
      <p:sp>
        <p:nvSpPr>
          <p:cNvPr id="4" name="Rectangle 22">
            <a:extLst>
              <a:ext uri="{FF2B5EF4-FFF2-40B4-BE49-F238E27FC236}">
                <a16:creationId xmlns:a16="http://schemas.microsoft.com/office/drawing/2014/main" id="{9AD25E05-7EF5-48B1-8EC2-D13DEDB92564}"/>
              </a:ext>
            </a:extLst>
          </p:cNvPr>
          <p:cNvSpPr>
            <a:spLocks noGrp="1"/>
          </p:cNvSpPr>
          <p:nvPr>
            <p:ph type="dt" sz="half" idx="10"/>
          </p:nvPr>
        </p:nvSpPr>
        <p:spPr/>
        <p:txBody>
          <a:bodyPr/>
          <a:lstStyle>
            <a:lvl1pPr>
              <a:defRPr/>
            </a:lvl1pPr>
          </a:lstStyle>
          <a:p>
            <a:pPr>
              <a:defRPr/>
            </a:pPr>
            <a:fld id="{72332846-4616-408A-A409-26B6FB28832E}" type="datetimeFigureOut">
              <a:rPr lang="pt-BR"/>
              <a:pPr>
                <a:defRPr/>
              </a:pPr>
              <a:t>21/10/2019</a:t>
            </a:fld>
            <a:endParaRPr lang="pt-BR"/>
          </a:p>
        </p:txBody>
      </p:sp>
      <p:sp>
        <p:nvSpPr>
          <p:cNvPr id="5" name="Rectangle 18">
            <a:extLst>
              <a:ext uri="{FF2B5EF4-FFF2-40B4-BE49-F238E27FC236}">
                <a16:creationId xmlns:a16="http://schemas.microsoft.com/office/drawing/2014/main" id="{D09181D9-1152-4DA4-88F7-77B0D7FA1C5E}"/>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93DCCB39-3389-45AE-A50D-8627424D472C}"/>
              </a:ext>
            </a:extLst>
          </p:cNvPr>
          <p:cNvSpPr>
            <a:spLocks noGrp="1"/>
          </p:cNvSpPr>
          <p:nvPr>
            <p:ph type="sldNum" sz="quarter" idx="12"/>
          </p:nvPr>
        </p:nvSpPr>
        <p:spPr/>
        <p:txBody>
          <a:bodyPr/>
          <a:lstStyle>
            <a:lvl1pPr>
              <a:defRPr/>
            </a:lvl1pPr>
          </a:lstStyle>
          <a:p>
            <a:fld id="{8F53769C-DA7A-493D-A582-078664C2FEE8}" type="slidenum">
              <a:rPr lang="pt-BR" altLang="pt-BR"/>
              <a:pPr/>
              <a:t>‹nº›</a:t>
            </a:fld>
            <a:endParaRPr lang="pt-BR" altLang="pt-BR"/>
          </a:p>
        </p:txBody>
      </p:sp>
    </p:spTree>
    <p:extLst>
      <p:ext uri="{BB962C8B-B14F-4D97-AF65-F5344CB8AC3E}">
        <p14:creationId xmlns:p14="http://schemas.microsoft.com/office/powerpoint/2010/main" val="1490678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22">
            <a:extLst>
              <a:ext uri="{FF2B5EF4-FFF2-40B4-BE49-F238E27FC236}">
                <a16:creationId xmlns:a16="http://schemas.microsoft.com/office/drawing/2014/main" id="{729C8F18-74A9-493A-85C4-577897970135}"/>
              </a:ext>
            </a:extLst>
          </p:cNvPr>
          <p:cNvSpPr>
            <a:spLocks noGrp="1"/>
          </p:cNvSpPr>
          <p:nvPr>
            <p:ph type="dt" sz="half" idx="10"/>
          </p:nvPr>
        </p:nvSpPr>
        <p:spPr/>
        <p:txBody>
          <a:bodyPr/>
          <a:lstStyle>
            <a:lvl1pPr>
              <a:defRPr/>
            </a:lvl1pPr>
          </a:lstStyle>
          <a:p>
            <a:pPr>
              <a:defRPr/>
            </a:pPr>
            <a:fld id="{EEB1510C-7604-4798-B12B-1F62CE0BED56}" type="datetimeFigureOut">
              <a:rPr lang="pt-BR"/>
              <a:pPr>
                <a:defRPr/>
              </a:pPr>
              <a:t>21/10/2019</a:t>
            </a:fld>
            <a:endParaRPr lang="pt-BR"/>
          </a:p>
        </p:txBody>
      </p:sp>
      <p:sp>
        <p:nvSpPr>
          <p:cNvPr id="5" name="Rectangle 18">
            <a:extLst>
              <a:ext uri="{FF2B5EF4-FFF2-40B4-BE49-F238E27FC236}">
                <a16:creationId xmlns:a16="http://schemas.microsoft.com/office/drawing/2014/main" id="{A375FD06-E802-4B96-A263-8C12CB10B9E7}"/>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C9E3DA6F-58C7-4C3C-A777-80315C0A2CE3}"/>
              </a:ext>
            </a:extLst>
          </p:cNvPr>
          <p:cNvSpPr>
            <a:spLocks noGrp="1"/>
          </p:cNvSpPr>
          <p:nvPr>
            <p:ph type="sldNum" sz="quarter" idx="12"/>
          </p:nvPr>
        </p:nvSpPr>
        <p:spPr/>
        <p:txBody>
          <a:bodyPr/>
          <a:lstStyle>
            <a:lvl1pPr>
              <a:defRPr/>
            </a:lvl1pPr>
          </a:lstStyle>
          <a:p>
            <a:fld id="{BC288A9E-E914-4B13-8AA2-69033269D1D8}" type="slidenum">
              <a:rPr lang="pt-BR" altLang="pt-BR"/>
              <a:pPr/>
              <a:t>‹nº›</a:t>
            </a:fld>
            <a:endParaRPr lang="pt-BR" altLang="pt-BR"/>
          </a:p>
        </p:txBody>
      </p:sp>
    </p:spTree>
    <p:extLst>
      <p:ext uri="{BB962C8B-B14F-4D97-AF65-F5344CB8AC3E}">
        <p14:creationId xmlns:p14="http://schemas.microsoft.com/office/powerpoint/2010/main" val="3935295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22">
            <a:extLst>
              <a:ext uri="{FF2B5EF4-FFF2-40B4-BE49-F238E27FC236}">
                <a16:creationId xmlns:a16="http://schemas.microsoft.com/office/drawing/2014/main" id="{F3000FBC-3A3B-418B-A998-E0652405895E}"/>
              </a:ext>
            </a:extLst>
          </p:cNvPr>
          <p:cNvSpPr>
            <a:spLocks noGrp="1"/>
          </p:cNvSpPr>
          <p:nvPr>
            <p:ph type="dt" sz="half" idx="10"/>
          </p:nvPr>
        </p:nvSpPr>
        <p:spPr/>
        <p:txBody>
          <a:bodyPr/>
          <a:lstStyle>
            <a:lvl1pPr>
              <a:defRPr/>
            </a:lvl1pPr>
          </a:lstStyle>
          <a:p>
            <a:pPr>
              <a:defRPr/>
            </a:pPr>
            <a:fld id="{80AF5CE6-EFD1-4829-8E1C-FC7AF49BCB3A}" type="datetimeFigureOut">
              <a:rPr lang="pt-BR"/>
              <a:pPr>
                <a:defRPr/>
              </a:pPr>
              <a:t>21/10/2019</a:t>
            </a:fld>
            <a:endParaRPr lang="pt-BR"/>
          </a:p>
        </p:txBody>
      </p:sp>
      <p:sp>
        <p:nvSpPr>
          <p:cNvPr id="5" name="Rectangle 18">
            <a:extLst>
              <a:ext uri="{FF2B5EF4-FFF2-40B4-BE49-F238E27FC236}">
                <a16:creationId xmlns:a16="http://schemas.microsoft.com/office/drawing/2014/main" id="{62D31312-00E3-4C7F-8EC6-81CA290240DA}"/>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2308B95E-FEDE-42D0-A263-181F28347ACD}"/>
              </a:ext>
            </a:extLst>
          </p:cNvPr>
          <p:cNvSpPr>
            <a:spLocks noGrp="1"/>
          </p:cNvSpPr>
          <p:nvPr>
            <p:ph type="sldNum" sz="quarter" idx="12"/>
          </p:nvPr>
        </p:nvSpPr>
        <p:spPr/>
        <p:txBody>
          <a:bodyPr/>
          <a:lstStyle>
            <a:lvl1pPr>
              <a:defRPr/>
            </a:lvl1pPr>
          </a:lstStyle>
          <a:p>
            <a:fld id="{02FC31AD-CBAE-4D83-B3AC-3E4D41F0E44F}" type="slidenum">
              <a:rPr lang="pt-BR" altLang="pt-BR"/>
              <a:pPr/>
              <a:t>‹nº›</a:t>
            </a:fld>
            <a:endParaRPr lang="pt-BR" altLang="pt-BR"/>
          </a:p>
        </p:txBody>
      </p:sp>
    </p:spTree>
    <p:extLst>
      <p:ext uri="{BB962C8B-B14F-4D97-AF65-F5344CB8AC3E}">
        <p14:creationId xmlns:p14="http://schemas.microsoft.com/office/powerpoint/2010/main" val="3667940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pt-BR"/>
              <a:t>Clique para editar o título mestre</a:t>
            </a:r>
            <a:endParaRPr lang="en-US"/>
          </a:p>
        </p:txBody>
      </p:sp>
      <p:sp>
        <p:nvSpPr>
          <p:cNvPr id="3" name="Rectangle 3"/>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Rectangle 22">
            <a:extLst>
              <a:ext uri="{FF2B5EF4-FFF2-40B4-BE49-F238E27FC236}">
                <a16:creationId xmlns:a16="http://schemas.microsoft.com/office/drawing/2014/main" id="{6E3B1324-D99A-4759-814A-92FFD3675676}"/>
              </a:ext>
            </a:extLst>
          </p:cNvPr>
          <p:cNvSpPr>
            <a:spLocks noGrp="1"/>
          </p:cNvSpPr>
          <p:nvPr>
            <p:ph type="dt" sz="half" idx="10"/>
          </p:nvPr>
        </p:nvSpPr>
        <p:spPr/>
        <p:txBody>
          <a:bodyPr/>
          <a:lstStyle>
            <a:lvl1pPr>
              <a:defRPr/>
            </a:lvl1pPr>
          </a:lstStyle>
          <a:p>
            <a:pPr>
              <a:defRPr/>
            </a:pPr>
            <a:fld id="{491EF03E-CA4A-43FF-A84A-6710CC46A78C}" type="datetimeFigureOut">
              <a:rPr lang="pt-BR"/>
              <a:pPr>
                <a:defRPr/>
              </a:pPr>
              <a:t>21/10/2019</a:t>
            </a:fld>
            <a:endParaRPr lang="pt-BR"/>
          </a:p>
        </p:txBody>
      </p:sp>
      <p:sp>
        <p:nvSpPr>
          <p:cNvPr id="5" name="Rectangle 18">
            <a:extLst>
              <a:ext uri="{FF2B5EF4-FFF2-40B4-BE49-F238E27FC236}">
                <a16:creationId xmlns:a16="http://schemas.microsoft.com/office/drawing/2014/main" id="{652E4ECB-54CD-4162-83A2-CFD26CEA8367}"/>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3A660D4F-1BEA-42BE-A437-468E9A9B6564}"/>
              </a:ext>
            </a:extLst>
          </p:cNvPr>
          <p:cNvSpPr>
            <a:spLocks noGrp="1"/>
          </p:cNvSpPr>
          <p:nvPr>
            <p:ph type="sldNum" sz="quarter" idx="12"/>
          </p:nvPr>
        </p:nvSpPr>
        <p:spPr/>
        <p:txBody>
          <a:bodyPr/>
          <a:lstStyle>
            <a:lvl1pPr>
              <a:defRPr/>
            </a:lvl1pPr>
          </a:lstStyle>
          <a:p>
            <a:fld id="{16CF8C4F-F1BC-4294-B3F1-12ED6C17E3A0}" type="slidenum">
              <a:rPr lang="pt-BR" altLang="pt-BR"/>
              <a:pPr/>
              <a:t>‹nº›</a:t>
            </a:fld>
            <a:endParaRPr lang="pt-BR" altLang="pt-BR"/>
          </a:p>
        </p:txBody>
      </p:sp>
    </p:spTree>
    <p:extLst>
      <p:ext uri="{BB962C8B-B14F-4D97-AF65-F5344CB8AC3E}">
        <p14:creationId xmlns:p14="http://schemas.microsoft.com/office/powerpoint/2010/main" val="4278043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Rectangle 2"/>
          <p:cNvSpPr>
            <a:spLocks noGrp="1"/>
          </p:cNvSpPr>
          <p:nvPr>
            <p:ph type="title"/>
          </p:nvPr>
        </p:nvSpPr>
        <p:spPr>
          <a:xfrm>
            <a:off x="722313" y="2685391"/>
            <a:ext cx="7772400" cy="3112843"/>
          </a:xfrm>
        </p:spPr>
        <p:txBody>
          <a:bodyPr anchor="t"/>
          <a:lstStyle>
            <a:lvl1pPr algn="ctr">
              <a:buNone/>
              <a:defRPr lang="en-US" sz="6000" b="1" dirty="0">
                <a:solidFill>
                  <a:schemeClr val="tx2">
                    <a:shade val="85000"/>
                    <a:satMod val="150000"/>
                  </a:schemeClr>
                </a:solidFill>
              </a:defRPr>
            </a:lvl1pPr>
          </a:lstStyle>
          <a:p>
            <a:r>
              <a:rPr lang="pt-BR"/>
              <a:t>Clique para editar o título mestre</a:t>
            </a:r>
            <a:endParaRPr lang="en-US" dirty="0"/>
          </a:p>
        </p:txBody>
      </p:sp>
      <p:sp>
        <p:nvSpPr>
          <p:cNvPr id="3" name="Rectangle 3"/>
          <p:cNvSpPr>
            <a:spLocks noGrp="1"/>
          </p:cNvSpPr>
          <p:nvPr>
            <p:ph type="body" idx="1"/>
          </p:nvPr>
        </p:nvSpPr>
        <p:spPr>
          <a:xfrm>
            <a:off x="722313" y="1128932"/>
            <a:ext cx="7772400" cy="1509712"/>
          </a:xfrm>
        </p:spPr>
        <p:txBody>
          <a:bodyPr anchor="b">
            <a:normAutofit/>
          </a:bodyPr>
          <a:lstStyle>
            <a:lvl1pPr algn="ctr">
              <a:buNone/>
              <a:defRPr lang="en-US" sz="24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BR"/>
              <a:t>Clique para editar o texto mestre</a:t>
            </a:r>
          </a:p>
        </p:txBody>
      </p:sp>
      <p:sp>
        <p:nvSpPr>
          <p:cNvPr id="4" name="Rectangle 22">
            <a:extLst>
              <a:ext uri="{FF2B5EF4-FFF2-40B4-BE49-F238E27FC236}">
                <a16:creationId xmlns:a16="http://schemas.microsoft.com/office/drawing/2014/main" id="{133E9434-7623-45F8-889C-6E74D984E786}"/>
              </a:ext>
            </a:extLst>
          </p:cNvPr>
          <p:cNvSpPr>
            <a:spLocks noGrp="1"/>
          </p:cNvSpPr>
          <p:nvPr>
            <p:ph type="dt" sz="half" idx="10"/>
          </p:nvPr>
        </p:nvSpPr>
        <p:spPr/>
        <p:txBody>
          <a:bodyPr/>
          <a:lstStyle>
            <a:lvl1pPr>
              <a:defRPr/>
            </a:lvl1pPr>
          </a:lstStyle>
          <a:p>
            <a:pPr>
              <a:defRPr/>
            </a:pPr>
            <a:fld id="{6DBE7AE3-363B-4524-A001-5324AE12B9B1}" type="datetimeFigureOut">
              <a:rPr lang="pt-BR"/>
              <a:pPr>
                <a:defRPr/>
              </a:pPr>
              <a:t>21/10/2019</a:t>
            </a:fld>
            <a:endParaRPr lang="pt-BR"/>
          </a:p>
        </p:txBody>
      </p:sp>
      <p:sp>
        <p:nvSpPr>
          <p:cNvPr id="5" name="Rectangle 18">
            <a:extLst>
              <a:ext uri="{FF2B5EF4-FFF2-40B4-BE49-F238E27FC236}">
                <a16:creationId xmlns:a16="http://schemas.microsoft.com/office/drawing/2014/main" id="{DD0A4FFD-B12C-47ED-AAF7-FC27C61115D7}"/>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29C220BF-5DFC-4D0B-81E8-D5837EC45766}"/>
              </a:ext>
            </a:extLst>
          </p:cNvPr>
          <p:cNvSpPr>
            <a:spLocks noGrp="1"/>
          </p:cNvSpPr>
          <p:nvPr>
            <p:ph type="sldNum" sz="quarter" idx="12"/>
          </p:nvPr>
        </p:nvSpPr>
        <p:spPr/>
        <p:txBody>
          <a:bodyPr/>
          <a:lstStyle>
            <a:lvl1pPr>
              <a:defRPr/>
            </a:lvl1pPr>
          </a:lstStyle>
          <a:p>
            <a:fld id="{7B433AF8-8CB6-40E7-867A-3399D98A3913}" type="slidenum">
              <a:rPr lang="pt-BR" altLang="pt-BR"/>
              <a:pPr/>
              <a:t>‹nº›</a:t>
            </a:fld>
            <a:endParaRPr lang="pt-BR" altLang="pt-BR"/>
          </a:p>
        </p:txBody>
      </p:sp>
    </p:spTree>
    <p:extLst>
      <p:ext uri="{BB962C8B-B14F-4D97-AF65-F5344CB8AC3E}">
        <p14:creationId xmlns:p14="http://schemas.microsoft.com/office/powerpoint/2010/main" val="1918602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pt-BR"/>
              <a:t>Clique para editar o título mestre</a:t>
            </a:r>
            <a:endParaRPr lang="en-US"/>
          </a:p>
        </p:txBody>
      </p:sp>
      <p:sp>
        <p:nvSpPr>
          <p:cNvPr id="3" name="Rectangl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Rectangle 22">
            <a:extLst>
              <a:ext uri="{FF2B5EF4-FFF2-40B4-BE49-F238E27FC236}">
                <a16:creationId xmlns:a16="http://schemas.microsoft.com/office/drawing/2014/main" id="{C9BB7CC3-B809-4489-9B5B-EBB9A76071BE}"/>
              </a:ext>
            </a:extLst>
          </p:cNvPr>
          <p:cNvSpPr>
            <a:spLocks noGrp="1"/>
          </p:cNvSpPr>
          <p:nvPr>
            <p:ph type="dt" sz="half" idx="10"/>
          </p:nvPr>
        </p:nvSpPr>
        <p:spPr/>
        <p:txBody>
          <a:bodyPr/>
          <a:lstStyle>
            <a:lvl1pPr>
              <a:defRPr/>
            </a:lvl1pPr>
          </a:lstStyle>
          <a:p>
            <a:pPr>
              <a:defRPr/>
            </a:pPr>
            <a:fld id="{E78E419C-0316-45B2-864E-C87145372A6B}" type="datetimeFigureOut">
              <a:rPr lang="pt-BR"/>
              <a:pPr>
                <a:defRPr/>
              </a:pPr>
              <a:t>21/10/2019</a:t>
            </a:fld>
            <a:endParaRPr lang="pt-BR"/>
          </a:p>
        </p:txBody>
      </p:sp>
      <p:sp>
        <p:nvSpPr>
          <p:cNvPr id="6" name="Rectangle 18">
            <a:extLst>
              <a:ext uri="{FF2B5EF4-FFF2-40B4-BE49-F238E27FC236}">
                <a16:creationId xmlns:a16="http://schemas.microsoft.com/office/drawing/2014/main" id="{204B88D3-11DC-47A2-BE7F-BD284BFC171A}"/>
              </a:ext>
            </a:extLst>
          </p:cNvPr>
          <p:cNvSpPr>
            <a:spLocks noGrp="1"/>
          </p:cNvSpPr>
          <p:nvPr>
            <p:ph type="ftr" sz="quarter" idx="11"/>
          </p:nvPr>
        </p:nvSpPr>
        <p:spPr/>
        <p:txBody>
          <a:bodyPr/>
          <a:lstStyle>
            <a:lvl1pPr>
              <a:defRPr/>
            </a:lvl1pPr>
          </a:lstStyle>
          <a:p>
            <a:pPr>
              <a:defRPr/>
            </a:pPr>
            <a:endParaRPr lang="pt-BR"/>
          </a:p>
        </p:txBody>
      </p:sp>
      <p:sp>
        <p:nvSpPr>
          <p:cNvPr id="7" name="Rectangle 15">
            <a:extLst>
              <a:ext uri="{FF2B5EF4-FFF2-40B4-BE49-F238E27FC236}">
                <a16:creationId xmlns:a16="http://schemas.microsoft.com/office/drawing/2014/main" id="{CFFBAD15-FFF8-4D3C-B864-C33A7D85DC27}"/>
              </a:ext>
            </a:extLst>
          </p:cNvPr>
          <p:cNvSpPr>
            <a:spLocks noGrp="1"/>
          </p:cNvSpPr>
          <p:nvPr>
            <p:ph type="sldNum" sz="quarter" idx="12"/>
          </p:nvPr>
        </p:nvSpPr>
        <p:spPr/>
        <p:txBody>
          <a:bodyPr/>
          <a:lstStyle>
            <a:lvl1pPr>
              <a:defRPr/>
            </a:lvl1pPr>
          </a:lstStyle>
          <a:p>
            <a:fld id="{2D6C388E-1009-4F2C-B0B5-4948CFD680F1}" type="slidenum">
              <a:rPr lang="pt-BR" altLang="pt-BR"/>
              <a:pPr/>
              <a:t>‹nº›</a:t>
            </a:fld>
            <a:endParaRPr lang="pt-BR" altLang="pt-BR"/>
          </a:p>
        </p:txBody>
      </p:sp>
    </p:spTree>
    <p:extLst>
      <p:ext uri="{BB962C8B-B14F-4D97-AF65-F5344CB8AC3E}">
        <p14:creationId xmlns:p14="http://schemas.microsoft.com/office/powerpoint/2010/main" val="734561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lgn="l">
              <a:defRPr/>
            </a:lvl1pPr>
          </a:lstStyle>
          <a:p>
            <a:r>
              <a:rPr lang="pt-BR"/>
              <a:t>Clique para editar o título mestre</a:t>
            </a:r>
            <a:endParaRPr lang="en-US"/>
          </a:p>
        </p:txBody>
      </p:sp>
      <p:sp>
        <p:nvSpPr>
          <p:cNvPr id="3" name="Rectangle 2"/>
          <p:cNvSpPr>
            <a:spLocks noGrp="1"/>
          </p:cNvSpPr>
          <p:nvPr>
            <p:ph type="body" idx="1"/>
          </p:nvPr>
        </p:nvSpPr>
        <p:spPr>
          <a:xfrm>
            <a:off x="457200" y="1535113"/>
            <a:ext cx="4040188" cy="639762"/>
          </a:xfrm>
        </p:spPr>
        <p:txBody>
          <a:bodyPr anchor="b">
            <a:noAutofit/>
          </a:bodyPr>
          <a:lstStyle>
            <a:lvl1pPr marL="0" indent="0" algn="l">
              <a:buNone/>
              <a:defRPr sz="22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Rectangl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Rectangle 4"/>
          <p:cNvSpPr>
            <a:spLocks noGrp="1"/>
          </p:cNvSpPr>
          <p:nvPr>
            <p:ph type="body" sz="quarter" idx="3"/>
          </p:nvPr>
        </p:nvSpPr>
        <p:spPr>
          <a:xfrm>
            <a:off x="4645025" y="1535113"/>
            <a:ext cx="4041775" cy="639762"/>
          </a:xfrm>
        </p:spPr>
        <p:txBody>
          <a:bodyPr anchor="b">
            <a:noAutofit/>
          </a:bodyPr>
          <a:lstStyle>
            <a:lvl1pPr marL="0" indent="0" algn="l">
              <a:buNone/>
              <a:defRPr sz="22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Rectangl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Rectangle 22">
            <a:extLst>
              <a:ext uri="{FF2B5EF4-FFF2-40B4-BE49-F238E27FC236}">
                <a16:creationId xmlns:a16="http://schemas.microsoft.com/office/drawing/2014/main" id="{A56DF00B-B30C-4BB4-8A57-908626671A54}"/>
              </a:ext>
            </a:extLst>
          </p:cNvPr>
          <p:cNvSpPr>
            <a:spLocks noGrp="1"/>
          </p:cNvSpPr>
          <p:nvPr>
            <p:ph type="dt" sz="half" idx="10"/>
          </p:nvPr>
        </p:nvSpPr>
        <p:spPr/>
        <p:txBody>
          <a:bodyPr/>
          <a:lstStyle>
            <a:lvl1pPr>
              <a:defRPr/>
            </a:lvl1pPr>
          </a:lstStyle>
          <a:p>
            <a:pPr>
              <a:defRPr/>
            </a:pPr>
            <a:fld id="{11EC5575-758D-4372-9FE8-CB3327F17495}" type="datetimeFigureOut">
              <a:rPr lang="pt-BR"/>
              <a:pPr>
                <a:defRPr/>
              </a:pPr>
              <a:t>21/10/2019</a:t>
            </a:fld>
            <a:endParaRPr lang="pt-BR"/>
          </a:p>
        </p:txBody>
      </p:sp>
      <p:sp>
        <p:nvSpPr>
          <p:cNvPr id="8" name="Rectangle 18">
            <a:extLst>
              <a:ext uri="{FF2B5EF4-FFF2-40B4-BE49-F238E27FC236}">
                <a16:creationId xmlns:a16="http://schemas.microsoft.com/office/drawing/2014/main" id="{D91E86F8-08DF-450B-A64C-29C65A00430B}"/>
              </a:ext>
            </a:extLst>
          </p:cNvPr>
          <p:cNvSpPr>
            <a:spLocks noGrp="1"/>
          </p:cNvSpPr>
          <p:nvPr>
            <p:ph type="ftr" sz="quarter" idx="11"/>
          </p:nvPr>
        </p:nvSpPr>
        <p:spPr/>
        <p:txBody>
          <a:bodyPr/>
          <a:lstStyle>
            <a:lvl1pPr>
              <a:defRPr/>
            </a:lvl1pPr>
          </a:lstStyle>
          <a:p>
            <a:pPr>
              <a:defRPr/>
            </a:pPr>
            <a:endParaRPr lang="pt-BR"/>
          </a:p>
        </p:txBody>
      </p:sp>
      <p:sp>
        <p:nvSpPr>
          <p:cNvPr id="9" name="Rectangle 15">
            <a:extLst>
              <a:ext uri="{FF2B5EF4-FFF2-40B4-BE49-F238E27FC236}">
                <a16:creationId xmlns:a16="http://schemas.microsoft.com/office/drawing/2014/main" id="{39D69CD5-E8E6-41BD-A5F6-C2965B37C0CC}"/>
              </a:ext>
            </a:extLst>
          </p:cNvPr>
          <p:cNvSpPr>
            <a:spLocks noGrp="1"/>
          </p:cNvSpPr>
          <p:nvPr>
            <p:ph type="sldNum" sz="quarter" idx="12"/>
          </p:nvPr>
        </p:nvSpPr>
        <p:spPr/>
        <p:txBody>
          <a:bodyPr/>
          <a:lstStyle>
            <a:lvl1pPr>
              <a:defRPr/>
            </a:lvl1pPr>
          </a:lstStyle>
          <a:p>
            <a:fld id="{9F86306C-33D5-45DE-BFA0-588F411FBC8B}" type="slidenum">
              <a:rPr lang="pt-BR" altLang="pt-BR"/>
              <a:pPr/>
              <a:t>‹nº›</a:t>
            </a:fld>
            <a:endParaRPr lang="pt-BR" altLang="pt-BR"/>
          </a:p>
        </p:txBody>
      </p:sp>
    </p:spTree>
    <p:extLst>
      <p:ext uri="{BB962C8B-B14F-4D97-AF65-F5344CB8AC3E}">
        <p14:creationId xmlns:p14="http://schemas.microsoft.com/office/powerpoint/2010/main" val="1171286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pt-BR"/>
              <a:t>Clique para editar o título mestre</a:t>
            </a:r>
            <a:endParaRPr lang="en-US"/>
          </a:p>
        </p:txBody>
      </p:sp>
      <p:sp>
        <p:nvSpPr>
          <p:cNvPr id="3" name="Rectangle 22">
            <a:extLst>
              <a:ext uri="{FF2B5EF4-FFF2-40B4-BE49-F238E27FC236}">
                <a16:creationId xmlns:a16="http://schemas.microsoft.com/office/drawing/2014/main" id="{49C207BA-BBEF-439C-AC2A-E2009ABF6AFD}"/>
              </a:ext>
            </a:extLst>
          </p:cNvPr>
          <p:cNvSpPr>
            <a:spLocks noGrp="1"/>
          </p:cNvSpPr>
          <p:nvPr>
            <p:ph type="dt" sz="half" idx="10"/>
          </p:nvPr>
        </p:nvSpPr>
        <p:spPr/>
        <p:txBody>
          <a:bodyPr/>
          <a:lstStyle>
            <a:lvl1pPr>
              <a:defRPr/>
            </a:lvl1pPr>
          </a:lstStyle>
          <a:p>
            <a:pPr>
              <a:defRPr/>
            </a:pPr>
            <a:fld id="{76C03447-CDB9-4284-9FDD-A0C03626FE16}" type="datetimeFigureOut">
              <a:rPr lang="pt-BR"/>
              <a:pPr>
                <a:defRPr/>
              </a:pPr>
              <a:t>21/10/2019</a:t>
            </a:fld>
            <a:endParaRPr lang="pt-BR"/>
          </a:p>
        </p:txBody>
      </p:sp>
      <p:sp>
        <p:nvSpPr>
          <p:cNvPr id="4" name="Rectangle 18">
            <a:extLst>
              <a:ext uri="{FF2B5EF4-FFF2-40B4-BE49-F238E27FC236}">
                <a16:creationId xmlns:a16="http://schemas.microsoft.com/office/drawing/2014/main" id="{624939CB-38CA-4074-8192-69B4A5298447}"/>
              </a:ext>
            </a:extLst>
          </p:cNvPr>
          <p:cNvSpPr>
            <a:spLocks noGrp="1"/>
          </p:cNvSpPr>
          <p:nvPr>
            <p:ph type="ftr" sz="quarter" idx="11"/>
          </p:nvPr>
        </p:nvSpPr>
        <p:spPr/>
        <p:txBody>
          <a:bodyPr/>
          <a:lstStyle>
            <a:lvl1pPr>
              <a:defRPr/>
            </a:lvl1pPr>
          </a:lstStyle>
          <a:p>
            <a:pPr>
              <a:defRPr/>
            </a:pPr>
            <a:endParaRPr lang="pt-BR"/>
          </a:p>
        </p:txBody>
      </p:sp>
      <p:sp>
        <p:nvSpPr>
          <p:cNvPr id="5" name="Rectangle 15">
            <a:extLst>
              <a:ext uri="{FF2B5EF4-FFF2-40B4-BE49-F238E27FC236}">
                <a16:creationId xmlns:a16="http://schemas.microsoft.com/office/drawing/2014/main" id="{EB841AA1-4EB2-4923-A028-F231FC949BFB}"/>
              </a:ext>
            </a:extLst>
          </p:cNvPr>
          <p:cNvSpPr>
            <a:spLocks noGrp="1"/>
          </p:cNvSpPr>
          <p:nvPr>
            <p:ph type="sldNum" sz="quarter" idx="12"/>
          </p:nvPr>
        </p:nvSpPr>
        <p:spPr/>
        <p:txBody>
          <a:bodyPr/>
          <a:lstStyle>
            <a:lvl1pPr>
              <a:defRPr/>
            </a:lvl1pPr>
          </a:lstStyle>
          <a:p>
            <a:fld id="{719A8A6E-5170-4F5D-A1E3-FE9326898BBA}" type="slidenum">
              <a:rPr lang="pt-BR" altLang="pt-BR"/>
              <a:pPr/>
              <a:t>‹nº›</a:t>
            </a:fld>
            <a:endParaRPr lang="pt-BR" altLang="pt-BR"/>
          </a:p>
        </p:txBody>
      </p:sp>
    </p:spTree>
    <p:extLst>
      <p:ext uri="{BB962C8B-B14F-4D97-AF65-F5344CB8AC3E}">
        <p14:creationId xmlns:p14="http://schemas.microsoft.com/office/powerpoint/2010/main" val="2893363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22">
            <a:extLst>
              <a:ext uri="{FF2B5EF4-FFF2-40B4-BE49-F238E27FC236}">
                <a16:creationId xmlns:a16="http://schemas.microsoft.com/office/drawing/2014/main" id="{EC06378C-C2A9-4094-A111-A71A69C20D0C}"/>
              </a:ext>
            </a:extLst>
          </p:cNvPr>
          <p:cNvSpPr>
            <a:spLocks noGrp="1"/>
          </p:cNvSpPr>
          <p:nvPr>
            <p:ph type="dt" sz="half" idx="10"/>
          </p:nvPr>
        </p:nvSpPr>
        <p:spPr/>
        <p:txBody>
          <a:bodyPr/>
          <a:lstStyle>
            <a:lvl1pPr>
              <a:defRPr/>
            </a:lvl1pPr>
          </a:lstStyle>
          <a:p>
            <a:pPr>
              <a:defRPr/>
            </a:pPr>
            <a:fld id="{D8612984-4953-4E3A-B1B7-F24DAFA6239A}" type="datetimeFigureOut">
              <a:rPr lang="pt-BR"/>
              <a:pPr>
                <a:defRPr/>
              </a:pPr>
              <a:t>21/10/2019</a:t>
            </a:fld>
            <a:endParaRPr lang="pt-BR"/>
          </a:p>
        </p:txBody>
      </p:sp>
      <p:sp>
        <p:nvSpPr>
          <p:cNvPr id="3" name="Rectangle 18">
            <a:extLst>
              <a:ext uri="{FF2B5EF4-FFF2-40B4-BE49-F238E27FC236}">
                <a16:creationId xmlns:a16="http://schemas.microsoft.com/office/drawing/2014/main" id="{06E0057C-E1BA-488B-8232-E05F26DE3EA4}"/>
              </a:ext>
            </a:extLst>
          </p:cNvPr>
          <p:cNvSpPr>
            <a:spLocks noGrp="1"/>
          </p:cNvSpPr>
          <p:nvPr>
            <p:ph type="ftr" sz="quarter" idx="11"/>
          </p:nvPr>
        </p:nvSpPr>
        <p:spPr/>
        <p:txBody>
          <a:bodyPr/>
          <a:lstStyle>
            <a:lvl1pPr>
              <a:defRPr/>
            </a:lvl1pPr>
          </a:lstStyle>
          <a:p>
            <a:pPr>
              <a:defRPr/>
            </a:pPr>
            <a:endParaRPr lang="pt-BR"/>
          </a:p>
        </p:txBody>
      </p:sp>
      <p:sp>
        <p:nvSpPr>
          <p:cNvPr id="4" name="Rectangle 15">
            <a:extLst>
              <a:ext uri="{FF2B5EF4-FFF2-40B4-BE49-F238E27FC236}">
                <a16:creationId xmlns:a16="http://schemas.microsoft.com/office/drawing/2014/main" id="{A9BBDF5A-92AA-43E2-8CA4-928783284D72}"/>
              </a:ext>
            </a:extLst>
          </p:cNvPr>
          <p:cNvSpPr>
            <a:spLocks noGrp="1"/>
          </p:cNvSpPr>
          <p:nvPr>
            <p:ph type="sldNum" sz="quarter" idx="12"/>
          </p:nvPr>
        </p:nvSpPr>
        <p:spPr/>
        <p:txBody>
          <a:bodyPr/>
          <a:lstStyle>
            <a:lvl1pPr>
              <a:defRPr/>
            </a:lvl1pPr>
          </a:lstStyle>
          <a:p>
            <a:fld id="{2D17972A-3DAD-4B43-984B-307042634F0D}" type="slidenum">
              <a:rPr lang="pt-BR" altLang="pt-BR"/>
              <a:pPr/>
              <a:t>‹nº›</a:t>
            </a:fld>
            <a:endParaRPr lang="pt-BR" altLang="pt-BR"/>
          </a:p>
        </p:txBody>
      </p:sp>
    </p:spTree>
    <p:extLst>
      <p:ext uri="{BB962C8B-B14F-4D97-AF65-F5344CB8AC3E}">
        <p14:creationId xmlns:p14="http://schemas.microsoft.com/office/powerpoint/2010/main" val="97449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273050"/>
            <a:ext cx="3008313" cy="1162050"/>
          </a:xfrm>
        </p:spPr>
        <p:txBody>
          <a:bodyPr/>
          <a:lstStyle>
            <a:lvl1pPr algn="ctr">
              <a:defRPr sz="2400" b="1">
                <a:solidFill>
                  <a:schemeClr val="tx2"/>
                </a:solidFill>
                <a:effectLst>
                  <a:outerShdw blurRad="38100" dist="25400" dir="8220000" algn="tr" rotWithShape="0">
                    <a:prstClr val="black">
                      <a:alpha val="35000"/>
                    </a:prstClr>
                  </a:outerShdw>
                </a:effectLst>
              </a:defRPr>
            </a:lvl1pPr>
          </a:lstStyle>
          <a:p>
            <a:r>
              <a:rPr lang="pt-BR"/>
              <a:t>Clique para editar o título mestre</a:t>
            </a:r>
            <a:endParaRPr lang="en-US"/>
          </a:p>
        </p:txBody>
      </p:sp>
      <p:sp>
        <p:nvSpPr>
          <p:cNvPr id="3" name="Rectangl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3"/>
          <p:cNvSpPr>
            <a:spLocks noGrp="1"/>
          </p:cNvSpPr>
          <p:nvPr>
            <p:ph type="body" sz="half" idx="2"/>
          </p:nvPr>
        </p:nvSpPr>
        <p:spPr>
          <a:xfrm>
            <a:off x="457200" y="1435100"/>
            <a:ext cx="3008313" cy="4691063"/>
          </a:xfrm>
        </p:spPr>
        <p:txBody>
          <a:bodyPr/>
          <a:lstStyle>
            <a:lvl1pPr marL="0" indent="0" algn="ctr">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Rectangle 22">
            <a:extLst>
              <a:ext uri="{FF2B5EF4-FFF2-40B4-BE49-F238E27FC236}">
                <a16:creationId xmlns:a16="http://schemas.microsoft.com/office/drawing/2014/main" id="{5021021B-1DE1-4F8F-A53D-17BC971178CF}"/>
              </a:ext>
            </a:extLst>
          </p:cNvPr>
          <p:cNvSpPr>
            <a:spLocks noGrp="1"/>
          </p:cNvSpPr>
          <p:nvPr>
            <p:ph type="dt" sz="half" idx="10"/>
          </p:nvPr>
        </p:nvSpPr>
        <p:spPr/>
        <p:txBody>
          <a:bodyPr/>
          <a:lstStyle>
            <a:lvl1pPr>
              <a:defRPr/>
            </a:lvl1pPr>
          </a:lstStyle>
          <a:p>
            <a:pPr>
              <a:defRPr/>
            </a:pPr>
            <a:fld id="{E31CBE25-78A7-4D9F-B189-384EEBF99613}" type="datetimeFigureOut">
              <a:rPr lang="pt-BR"/>
              <a:pPr>
                <a:defRPr/>
              </a:pPr>
              <a:t>21/10/2019</a:t>
            </a:fld>
            <a:endParaRPr lang="pt-BR"/>
          </a:p>
        </p:txBody>
      </p:sp>
      <p:sp>
        <p:nvSpPr>
          <p:cNvPr id="6" name="Rectangle 18">
            <a:extLst>
              <a:ext uri="{FF2B5EF4-FFF2-40B4-BE49-F238E27FC236}">
                <a16:creationId xmlns:a16="http://schemas.microsoft.com/office/drawing/2014/main" id="{35B12A08-E501-45ED-93B6-2DE4702BA6E2}"/>
              </a:ext>
            </a:extLst>
          </p:cNvPr>
          <p:cNvSpPr>
            <a:spLocks noGrp="1"/>
          </p:cNvSpPr>
          <p:nvPr>
            <p:ph type="ftr" sz="quarter" idx="11"/>
          </p:nvPr>
        </p:nvSpPr>
        <p:spPr/>
        <p:txBody>
          <a:bodyPr/>
          <a:lstStyle>
            <a:lvl1pPr>
              <a:defRPr/>
            </a:lvl1pPr>
          </a:lstStyle>
          <a:p>
            <a:pPr>
              <a:defRPr/>
            </a:pPr>
            <a:endParaRPr lang="pt-BR"/>
          </a:p>
        </p:txBody>
      </p:sp>
      <p:sp>
        <p:nvSpPr>
          <p:cNvPr id="7" name="Rectangle 15">
            <a:extLst>
              <a:ext uri="{FF2B5EF4-FFF2-40B4-BE49-F238E27FC236}">
                <a16:creationId xmlns:a16="http://schemas.microsoft.com/office/drawing/2014/main" id="{2D0E67F3-6C1D-4431-84F7-477FF09B1726}"/>
              </a:ext>
            </a:extLst>
          </p:cNvPr>
          <p:cNvSpPr>
            <a:spLocks noGrp="1"/>
          </p:cNvSpPr>
          <p:nvPr>
            <p:ph type="sldNum" sz="quarter" idx="12"/>
          </p:nvPr>
        </p:nvSpPr>
        <p:spPr/>
        <p:txBody>
          <a:bodyPr/>
          <a:lstStyle>
            <a:lvl1pPr>
              <a:defRPr/>
            </a:lvl1pPr>
          </a:lstStyle>
          <a:p>
            <a:fld id="{83046095-C4B6-4D61-9BA1-9F50A65A3572}" type="slidenum">
              <a:rPr lang="pt-BR" altLang="pt-BR"/>
              <a:pPr/>
              <a:t>‹nº›</a:t>
            </a:fld>
            <a:endParaRPr lang="pt-BR" altLang="pt-BR"/>
          </a:p>
        </p:txBody>
      </p:sp>
    </p:spTree>
    <p:extLst>
      <p:ext uri="{BB962C8B-B14F-4D97-AF65-F5344CB8AC3E}">
        <p14:creationId xmlns:p14="http://schemas.microsoft.com/office/powerpoint/2010/main" val="3007491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86B5FB6-B6F4-43BF-A5C3-E96A875EF89F}"/>
              </a:ext>
            </a:extLst>
          </p:cNvPr>
          <p:cNvSpPr/>
          <p:nvPr/>
        </p:nvSpPr>
        <p:spPr>
          <a:xfrm>
            <a:off x="727075" y="1062038"/>
            <a:ext cx="4600575" cy="3978275"/>
          </a:xfrm>
          <a:prstGeom prst="rect">
            <a:avLst/>
          </a:prstGeom>
          <a:solidFill>
            <a:schemeClr val="tx2">
              <a:shade val="15000"/>
            </a:schemeClr>
          </a:solidFill>
          <a:ln w="63500">
            <a:noFill/>
            <a:miter lim="800000"/>
          </a:ln>
          <a:effectLst>
            <a:outerShdw blurRad="63500" dist="25400" dir="7200000" algn="t" rotWithShape="0">
              <a:prstClr val="black">
                <a:alpha val="45000"/>
              </a:prstClr>
            </a:outerShdw>
          </a:effectLst>
        </p:spPr>
        <p:style>
          <a:lnRef idx="3">
            <a:schemeClr val="lt1"/>
          </a:lnRef>
          <a:fillRef idx="1">
            <a:schemeClr val="accent6"/>
          </a:fillRef>
          <a:effectRef idx="1">
            <a:schemeClr val="accent6"/>
          </a:effectRef>
          <a:fontRef idx="minor">
            <a:schemeClr val="lt1"/>
          </a:fontRef>
        </p:style>
        <p:txBody>
          <a:bodyPr lIns="45720" rIns="45720" anchor="ctr">
            <a:normAutofit/>
          </a:bodyPr>
          <a:lstStyle/>
          <a:p>
            <a:pPr indent="-274320" fontAlgn="auto">
              <a:spcBef>
                <a:spcPts val="0"/>
              </a:spcBef>
              <a:spcAft>
                <a:spcPts val="0"/>
              </a:spcAft>
              <a:buClr>
                <a:schemeClr val="accent1"/>
              </a:buClr>
              <a:buSzPct val="80000"/>
              <a:buFont typeface="Wingdings 2" pitchFamily="18" charset="2"/>
              <a:buNone/>
              <a:defRPr/>
            </a:pPr>
            <a:endParaRPr lang="en-US" sz="2000"/>
          </a:p>
        </p:txBody>
      </p:sp>
      <p:sp>
        <p:nvSpPr>
          <p:cNvPr id="2" name="Rectangle 2"/>
          <p:cNvSpPr>
            <a:spLocks noGrp="1"/>
          </p:cNvSpPr>
          <p:nvPr>
            <p:ph type="title"/>
          </p:nvPr>
        </p:nvSpPr>
        <p:spPr>
          <a:xfrm>
            <a:off x="5514536" y="4343400"/>
            <a:ext cx="3048000" cy="709858"/>
          </a:xfrm>
        </p:spPr>
        <p:txBody>
          <a:bodyPr anchor="t">
            <a:noAutofit/>
          </a:bodyPr>
          <a:lstStyle>
            <a:lvl1pPr algn="l">
              <a:buNone/>
              <a:defRPr sz="2200" b="1">
                <a:solidFill>
                  <a:schemeClr val="tx2"/>
                </a:solidFill>
                <a:effectLst>
                  <a:outerShdw blurRad="38100" dist="25400" dir="8220000" algn="tr" rotWithShape="0">
                    <a:prstClr val="black">
                      <a:alpha val="35000"/>
                    </a:prstClr>
                  </a:outerShdw>
                </a:effectLst>
              </a:defRPr>
            </a:lvl1pPr>
          </a:lstStyle>
          <a:p>
            <a:r>
              <a:rPr lang="pt-BR"/>
              <a:t>Clique para editar o título mestre</a:t>
            </a:r>
            <a:endParaRPr lang="en-US" dirty="0"/>
          </a:p>
        </p:txBody>
      </p:sp>
      <p:sp>
        <p:nvSpPr>
          <p:cNvPr id="3" name="Rectangle 3"/>
          <p:cNvSpPr>
            <a:spLocks noGrp="1"/>
          </p:cNvSpPr>
          <p:nvPr>
            <p:ph type="pic" idx="1"/>
          </p:nvPr>
        </p:nvSpPr>
        <p:spPr>
          <a:xfrm>
            <a:off x="739645" y="1222657"/>
            <a:ext cx="4575601" cy="3657600"/>
          </a:xfrm>
          <a:solidFill>
            <a:schemeClr val="tx2">
              <a:shade val="75000"/>
            </a:schemeClr>
          </a:solidFill>
          <a:ln w="63500">
            <a:noFill/>
            <a:miter lim="800000"/>
          </a:ln>
          <a:effectLst/>
        </p:spPr>
        <p:style>
          <a:lnRef idx="3">
            <a:schemeClr val="lt1"/>
          </a:lnRef>
          <a:fillRef idx="1">
            <a:schemeClr val="accent6"/>
          </a:fillRef>
          <a:effectRef idx="1">
            <a:schemeClr val="accent6"/>
          </a:effectRef>
          <a:fontRef idx="minor">
            <a:schemeClr val="lt1"/>
          </a:fontRef>
        </p:style>
        <p:txBody>
          <a:bodyPr>
            <a:normAutofit/>
          </a:bodyPr>
          <a:lstStyle>
            <a:lvl1pPr>
              <a:buNone/>
              <a:defRPr sz="3200"/>
            </a:lvl1pPr>
          </a:lstStyle>
          <a:p>
            <a:pPr lvl="0"/>
            <a:r>
              <a:rPr lang="pt-BR" noProof="0"/>
              <a:t>Clique no ícone para adicionar uma imagem</a:t>
            </a:r>
            <a:endParaRPr lang="en-US" noProof="0" dirty="0"/>
          </a:p>
        </p:txBody>
      </p:sp>
      <p:sp>
        <p:nvSpPr>
          <p:cNvPr id="4" name="Rectangle 4"/>
          <p:cNvSpPr>
            <a:spLocks noGrp="1"/>
          </p:cNvSpPr>
          <p:nvPr>
            <p:ph type="body" sz="half" idx="2"/>
          </p:nvPr>
        </p:nvSpPr>
        <p:spPr>
          <a:xfrm>
            <a:off x="5514536" y="1371600"/>
            <a:ext cx="3044952" cy="2930086"/>
          </a:xfrm>
        </p:spPr>
        <p:txBody>
          <a:bodyPr bIns="0" anchor="b">
            <a:normAutofit/>
          </a:bodyPr>
          <a:lstStyle>
            <a:lvl1pPr marL="0" marR="0" indent="0" algn="l">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pt-BR"/>
              <a:t>Clique para editar o texto mestre</a:t>
            </a:r>
          </a:p>
        </p:txBody>
      </p:sp>
      <p:sp>
        <p:nvSpPr>
          <p:cNvPr id="6" name="Rectangle 5">
            <a:extLst>
              <a:ext uri="{FF2B5EF4-FFF2-40B4-BE49-F238E27FC236}">
                <a16:creationId xmlns:a16="http://schemas.microsoft.com/office/drawing/2014/main" id="{F90D270A-4A2E-4931-8935-6DF2CF9BBF5B}"/>
              </a:ext>
            </a:extLst>
          </p:cNvPr>
          <p:cNvSpPr>
            <a:spLocks noGrp="1"/>
          </p:cNvSpPr>
          <p:nvPr>
            <p:ph type="dt" sz="half" idx="10"/>
          </p:nvPr>
        </p:nvSpPr>
        <p:spPr/>
        <p:txBody>
          <a:bodyPr/>
          <a:lstStyle>
            <a:lvl1pPr>
              <a:defRPr/>
            </a:lvl1pPr>
          </a:lstStyle>
          <a:p>
            <a:pPr>
              <a:defRPr/>
            </a:pPr>
            <a:fld id="{43A13158-BF60-4BFE-AB60-3748481EE56A}" type="datetimeFigureOut">
              <a:rPr lang="pt-BR"/>
              <a:pPr>
                <a:defRPr/>
              </a:pPr>
              <a:t>21/10/2019</a:t>
            </a:fld>
            <a:endParaRPr lang="pt-BR"/>
          </a:p>
        </p:txBody>
      </p:sp>
      <p:sp>
        <p:nvSpPr>
          <p:cNvPr id="7" name="Rectangle 6">
            <a:extLst>
              <a:ext uri="{FF2B5EF4-FFF2-40B4-BE49-F238E27FC236}">
                <a16:creationId xmlns:a16="http://schemas.microsoft.com/office/drawing/2014/main" id="{C64EB56B-F5C6-4F5D-9FAB-1C4E85918A40}"/>
              </a:ext>
            </a:extLst>
          </p:cNvPr>
          <p:cNvSpPr>
            <a:spLocks noGrp="1"/>
          </p:cNvSpPr>
          <p:nvPr>
            <p:ph type="ftr" sz="quarter" idx="11"/>
          </p:nvPr>
        </p:nvSpPr>
        <p:spPr/>
        <p:txBody>
          <a:bodyPr/>
          <a:lstStyle>
            <a:lvl1pPr>
              <a:defRPr/>
            </a:lvl1pPr>
          </a:lstStyle>
          <a:p>
            <a:pPr>
              <a:defRPr/>
            </a:pPr>
            <a:endParaRPr lang="pt-BR"/>
          </a:p>
        </p:txBody>
      </p:sp>
      <p:sp>
        <p:nvSpPr>
          <p:cNvPr id="8" name="Rectangle 7">
            <a:extLst>
              <a:ext uri="{FF2B5EF4-FFF2-40B4-BE49-F238E27FC236}">
                <a16:creationId xmlns:a16="http://schemas.microsoft.com/office/drawing/2014/main" id="{E12CA3FA-ECE4-4760-BA55-FF43C036D439}"/>
              </a:ext>
            </a:extLst>
          </p:cNvPr>
          <p:cNvSpPr>
            <a:spLocks noGrp="1"/>
          </p:cNvSpPr>
          <p:nvPr>
            <p:ph type="sldNum" sz="quarter" idx="12"/>
          </p:nvPr>
        </p:nvSpPr>
        <p:spPr/>
        <p:txBody>
          <a:bodyPr/>
          <a:lstStyle>
            <a:lvl1pPr>
              <a:defRPr/>
            </a:lvl1pPr>
          </a:lstStyle>
          <a:p>
            <a:fld id="{89709D25-C8B9-4A91-9F56-182612505347}" type="slidenum">
              <a:rPr lang="pt-BR" altLang="pt-BR"/>
              <a:pPr/>
              <a:t>‹nº›</a:t>
            </a:fld>
            <a:endParaRPr lang="pt-BR" altLang="pt-BR"/>
          </a:p>
        </p:txBody>
      </p:sp>
    </p:spTree>
    <p:extLst>
      <p:ext uri="{BB962C8B-B14F-4D97-AF65-F5344CB8AC3E}">
        <p14:creationId xmlns:p14="http://schemas.microsoft.com/office/powerpoint/2010/main" val="1178611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92A730EC-3BE1-4227-A039-18356FCE3EDE}"/>
              </a:ext>
            </a:extLst>
          </p:cNvPr>
          <p:cNvSpPr>
            <a:spLocks noGrp="1"/>
          </p:cNvSpPr>
          <p:nvPr>
            <p:ph type="title"/>
          </p:nvPr>
        </p:nvSpPr>
        <p:spPr>
          <a:xfrm>
            <a:off x="457200" y="304800"/>
            <a:ext cx="8229600" cy="1143000"/>
          </a:xfrm>
          <a:prstGeom prst="rect">
            <a:avLst/>
          </a:prstGeom>
        </p:spPr>
        <p:txBody>
          <a:bodyPr anchor="b" anchorCtr="0">
            <a:normAutofit/>
            <a:scene3d>
              <a:camera prst="orthographicFront"/>
              <a:lightRig rig="soft" dir="t">
                <a:rot lat="0" lon="0" rev="2100000"/>
              </a:lightRig>
            </a:scene3d>
            <a:sp3d prstMaterial="matte">
              <a:bevelT w="38100" h="38100"/>
            </a:sp3d>
          </a:bodyPr>
          <a:lstStyle/>
          <a:p>
            <a:r>
              <a:rPr lang="pt-BR"/>
              <a:t>Clique para editar o título mestre</a:t>
            </a:r>
            <a:endParaRPr lang="en-US" dirty="0"/>
          </a:p>
        </p:txBody>
      </p:sp>
      <p:sp>
        <p:nvSpPr>
          <p:cNvPr id="1027" name="Rectangle 11">
            <a:extLst>
              <a:ext uri="{FF2B5EF4-FFF2-40B4-BE49-F238E27FC236}">
                <a16:creationId xmlns:a16="http://schemas.microsoft.com/office/drawing/2014/main" id="{CF324FF0-2295-46E6-8D2A-C9EE2571732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pt-BR" altLang="pt-BR"/>
              <a:t>Clique para editar 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endParaRPr lang="en-US" altLang="pt-BR"/>
          </a:p>
        </p:txBody>
      </p:sp>
      <p:sp>
        <p:nvSpPr>
          <p:cNvPr id="27" name="Rectangle 22">
            <a:extLst>
              <a:ext uri="{FF2B5EF4-FFF2-40B4-BE49-F238E27FC236}">
                <a16:creationId xmlns:a16="http://schemas.microsoft.com/office/drawing/2014/main" id="{6A78DEFC-E3E9-4162-9123-C7B6627594E3}"/>
              </a:ext>
            </a:extLst>
          </p:cNvPr>
          <p:cNvSpPr>
            <a:spLocks noGrp="1"/>
          </p:cNvSpPr>
          <p:nvPr>
            <p:ph type="dt" sz="half" idx="2"/>
          </p:nvPr>
        </p:nvSpPr>
        <p:spPr>
          <a:xfrm>
            <a:off x="457200" y="6245225"/>
            <a:ext cx="2133600" cy="476250"/>
          </a:xfrm>
          <a:prstGeom prst="rect">
            <a:avLst/>
          </a:prstGeom>
        </p:spPr>
        <p:txBody>
          <a:bodyPr anchor="b" anchorCtr="0"/>
          <a:lstStyle>
            <a:lvl1pPr fontAlgn="auto">
              <a:spcBef>
                <a:spcPts val="0"/>
              </a:spcBef>
              <a:spcAft>
                <a:spcPts val="0"/>
              </a:spcAft>
              <a:defRPr lang="en-US" sz="1200">
                <a:solidFill>
                  <a:schemeClr val="tx2"/>
                </a:solidFill>
                <a:latin typeface="+mn-lt"/>
                <a:ea typeface="+mn-lt"/>
                <a:cs typeface="+mn-lt"/>
              </a:defRPr>
            </a:lvl1pPr>
          </a:lstStyle>
          <a:p>
            <a:pPr>
              <a:defRPr/>
            </a:pPr>
            <a:fld id="{F1C2F6A9-E607-45F3-B628-EBBFB0C1FF04}" type="datetimeFigureOut">
              <a:rPr lang="pt-BR"/>
              <a:pPr>
                <a:defRPr/>
              </a:pPr>
              <a:t>21/10/2019</a:t>
            </a:fld>
            <a:endParaRPr lang="pt-BR"/>
          </a:p>
        </p:txBody>
      </p:sp>
      <p:sp>
        <p:nvSpPr>
          <p:cNvPr id="18" name="Rectangle 18">
            <a:extLst>
              <a:ext uri="{FF2B5EF4-FFF2-40B4-BE49-F238E27FC236}">
                <a16:creationId xmlns:a16="http://schemas.microsoft.com/office/drawing/2014/main" id="{5C34D86F-B54E-43E6-9043-E810DE14AC0E}"/>
              </a:ext>
            </a:extLst>
          </p:cNvPr>
          <p:cNvSpPr>
            <a:spLocks noGrp="1"/>
          </p:cNvSpPr>
          <p:nvPr>
            <p:ph type="ftr" sz="quarter" idx="3"/>
          </p:nvPr>
        </p:nvSpPr>
        <p:spPr>
          <a:xfrm>
            <a:off x="3124200" y="6245225"/>
            <a:ext cx="2895600" cy="476250"/>
          </a:xfrm>
          <a:prstGeom prst="rect">
            <a:avLst/>
          </a:prstGeom>
        </p:spPr>
        <p:txBody>
          <a:bodyPr anchor="b" anchorCtr="0"/>
          <a:lstStyle>
            <a:lvl1pPr algn="ctr" fontAlgn="auto">
              <a:spcBef>
                <a:spcPts val="0"/>
              </a:spcBef>
              <a:spcAft>
                <a:spcPts val="0"/>
              </a:spcAft>
              <a:defRPr lang="en-US" sz="1200">
                <a:solidFill>
                  <a:schemeClr val="tx2"/>
                </a:solidFill>
                <a:latin typeface="+mn-lt"/>
                <a:ea typeface="+mn-lt"/>
                <a:cs typeface="+mn-lt"/>
              </a:defRPr>
            </a:lvl1pPr>
          </a:lstStyle>
          <a:p>
            <a:pPr>
              <a:defRPr/>
            </a:pPr>
            <a:endParaRPr lang="pt-BR"/>
          </a:p>
        </p:txBody>
      </p:sp>
      <p:sp>
        <p:nvSpPr>
          <p:cNvPr id="13" name="Rectangle 15">
            <a:extLst>
              <a:ext uri="{FF2B5EF4-FFF2-40B4-BE49-F238E27FC236}">
                <a16:creationId xmlns:a16="http://schemas.microsoft.com/office/drawing/2014/main" id="{0F7F1F7A-52BC-4C9D-8305-ED17A5DEF138}"/>
              </a:ext>
            </a:extLst>
          </p:cNvPr>
          <p:cNvSpPr>
            <a:spLocks noGrp="1"/>
          </p:cNvSpPr>
          <p:nvPr>
            <p:ph type="sldNum" sz="quarter" idx="4"/>
          </p:nvPr>
        </p:nvSpPr>
        <p:spPr>
          <a:xfrm>
            <a:off x="6553200" y="6245225"/>
            <a:ext cx="2133600" cy="476250"/>
          </a:xfrm>
          <a:prstGeom prst="rect">
            <a:avLst/>
          </a:prstGeom>
        </p:spPr>
        <p:txBody>
          <a:bodyPr vert="horz" wrap="square" lIns="91440" tIns="45720" rIns="91440" bIns="45720" numCol="1" anchor="b" anchorCtr="0" compatLnSpc="1">
            <a:prstTxWarp prst="textNoShape">
              <a:avLst/>
            </a:prstTxWarp>
          </a:bodyPr>
          <a:lstStyle>
            <a:lvl1pPr algn="r">
              <a:defRPr sz="1200">
                <a:solidFill>
                  <a:schemeClr val="tx2"/>
                </a:solidFill>
                <a:latin typeface="Candara" panose="020E0502030303020204" pitchFamily="34" charset="0"/>
              </a:defRPr>
            </a:lvl1pPr>
          </a:lstStyle>
          <a:p>
            <a:fld id="{9EBDC274-99DA-46DC-B3DA-64C352560AD5}"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9" r:id="rId9"/>
    <p:sldLayoutId id="2147483777" r:id="rId10"/>
    <p:sldLayoutId id="2147483778" r:id="rId11"/>
  </p:sldLayoutIdLst>
  <p:txStyles>
    <p:titleStyle>
      <a:defPPr>
        <a:defRPr sz="4400">
          <a:solidFill>
            <a:schemeClr val="tx2">
              <a:shade val="85000"/>
              <a:satMod val="150000"/>
            </a:schemeClr>
          </a:solidFill>
          <a:latin typeface="+mj-lt"/>
          <a:ea typeface="+mj-ea"/>
          <a:cs typeface="+mj-cs"/>
        </a:defRPr>
      </a:defPPr>
      <a:lvl1pPr algn="ctr" rtl="0" eaLnBrk="0" fontAlgn="base" hangingPunct="0">
        <a:spcBef>
          <a:spcPct val="0"/>
        </a:spcBef>
        <a:spcAft>
          <a:spcPct val="0"/>
        </a:spcAft>
        <a:defRPr lang="en-US" sz="4800" b="1" kern="1200" dirty="0">
          <a:solidFill>
            <a:srgbClr val="7F4A25"/>
          </a:solidFill>
          <a:effectLst>
            <a:outerShdw blurRad="63500" dist="38100" dir="8220000" algn="tl" rotWithShape="0">
              <a:srgbClr val="000000">
                <a:alpha val="30000"/>
              </a:srgbClr>
            </a:outerShdw>
          </a:effectLst>
          <a:latin typeface="+mj-lt"/>
          <a:ea typeface="+mj-lt"/>
          <a:cs typeface="+mj-lt"/>
        </a:defRPr>
      </a:lvl1pPr>
      <a:lvl2pPr algn="ctr" rtl="0" eaLnBrk="0" fontAlgn="base" hangingPunct="0">
        <a:spcBef>
          <a:spcPct val="0"/>
        </a:spcBef>
        <a:spcAft>
          <a:spcPct val="0"/>
        </a:spcAft>
        <a:defRPr sz="4800" b="1">
          <a:solidFill>
            <a:srgbClr val="7F4A25"/>
          </a:solidFill>
          <a:latin typeface="Candara" pitchFamily="34" charset="0"/>
          <a:ea typeface="Candara" pitchFamily="34" charset="0"/>
          <a:cs typeface="Candara" pitchFamily="34" charset="0"/>
        </a:defRPr>
      </a:lvl2pPr>
      <a:lvl3pPr algn="ctr" rtl="0" eaLnBrk="0" fontAlgn="base" hangingPunct="0">
        <a:spcBef>
          <a:spcPct val="0"/>
        </a:spcBef>
        <a:spcAft>
          <a:spcPct val="0"/>
        </a:spcAft>
        <a:defRPr sz="4800" b="1">
          <a:solidFill>
            <a:srgbClr val="7F4A25"/>
          </a:solidFill>
          <a:latin typeface="Candara" pitchFamily="34" charset="0"/>
          <a:ea typeface="Candara" pitchFamily="34" charset="0"/>
          <a:cs typeface="Candara" pitchFamily="34" charset="0"/>
        </a:defRPr>
      </a:lvl3pPr>
      <a:lvl4pPr algn="ctr" rtl="0" eaLnBrk="0" fontAlgn="base" hangingPunct="0">
        <a:spcBef>
          <a:spcPct val="0"/>
        </a:spcBef>
        <a:spcAft>
          <a:spcPct val="0"/>
        </a:spcAft>
        <a:defRPr sz="4800" b="1">
          <a:solidFill>
            <a:srgbClr val="7F4A25"/>
          </a:solidFill>
          <a:latin typeface="Candara" pitchFamily="34" charset="0"/>
          <a:ea typeface="Candara" pitchFamily="34" charset="0"/>
          <a:cs typeface="Candara" pitchFamily="34" charset="0"/>
        </a:defRPr>
      </a:lvl4pPr>
      <a:lvl5pPr algn="ctr" rtl="0" eaLnBrk="0" fontAlgn="base" hangingPunct="0">
        <a:spcBef>
          <a:spcPct val="0"/>
        </a:spcBef>
        <a:spcAft>
          <a:spcPct val="0"/>
        </a:spcAft>
        <a:defRPr sz="4800" b="1">
          <a:solidFill>
            <a:srgbClr val="7F4A25"/>
          </a:solidFill>
          <a:latin typeface="Candara" pitchFamily="34" charset="0"/>
          <a:ea typeface="Candara" pitchFamily="34" charset="0"/>
          <a:cs typeface="Candara" pitchFamily="34" charset="0"/>
        </a:defRPr>
      </a:lvl5pPr>
      <a:lvl6pPr marL="457200" algn="ctr" rtl="0" fontAlgn="base">
        <a:spcBef>
          <a:spcPct val="0"/>
        </a:spcBef>
        <a:spcAft>
          <a:spcPct val="0"/>
        </a:spcAft>
        <a:defRPr sz="4800" b="1">
          <a:solidFill>
            <a:srgbClr val="7F4A25"/>
          </a:solidFill>
          <a:latin typeface="Candara" pitchFamily="34" charset="0"/>
          <a:ea typeface="Candara" pitchFamily="34" charset="0"/>
          <a:cs typeface="Candara" pitchFamily="34" charset="0"/>
        </a:defRPr>
      </a:lvl6pPr>
      <a:lvl7pPr marL="914400" algn="ctr" rtl="0" fontAlgn="base">
        <a:spcBef>
          <a:spcPct val="0"/>
        </a:spcBef>
        <a:spcAft>
          <a:spcPct val="0"/>
        </a:spcAft>
        <a:defRPr sz="4800" b="1">
          <a:solidFill>
            <a:srgbClr val="7F4A25"/>
          </a:solidFill>
          <a:latin typeface="Candara" pitchFamily="34" charset="0"/>
          <a:ea typeface="Candara" pitchFamily="34" charset="0"/>
          <a:cs typeface="Candara" pitchFamily="34" charset="0"/>
        </a:defRPr>
      </a:lvl7pPr>
      <a:lvl8pPr marL="1371600" algn="ctr" rtl="0" fontAlgn="base">
        <a:spcBef>
          <a:spcPct val="0"/>
        </a:spcBef>
        <a:spcAft>
          <a:spcPct val="0"/>
        </a:spcAft>
        <a:defRPr sz="4800" b="1">
          <a:solidFill>
            <a:srgbClr val="7F4A25"/>
          </a:solidFill>
          <a:latin typeface="Candara" pitchFamily="34" charset="0"/>
          <a:ea typeface="Candara" pitchFamily="34" charset="0"/>
          <a:cs typeface="Candara" pitchFamily="34" charset="0"/>
        </a:defRPr>
      </a:lvl8pPr>
      <a:lvl9pPr marL="1828800" algn="ctr" rtl="0" fontAlgn="base">
        <a:spcBef>
          <a:spcPct val="0"/>
        </a:spcBef>
        <a:spcAft>
          <a:spcPct val="0"/>
        </a:spcAft>
        <a:defRPr sz="4800" b="1">
          <a:solidFill>
            <a:srgbClr val="7F4A25"/>
          </a:solidFill>
          <a:latin typeface="Candara" pitchFamily="34" charset="0"/>
          <a:ea typeface="Candara" pitchFamily="34" charset="0"/>
          <a:cs typeface="Candara" pitchFamily="34" charset="0"/>
        </a:defRPr>
      </a:lvl9pPr>
    </p:titleStyle>
    <p:bodyStyle>
      <a:defPPr>
        <a:defRPr>
          <a:solidFill>
            <a:schemeClr val="tx1"/>
          </a:solidFill>
          <a:latin typeface="+mn-lt"/>
          <a:ea typeface="+mn-ea"/>
          <a:cs typeface="+mn-cs"/>
        </a:defRPr>
      </a:defPPr>
      <a:lvl1pPr indent="-273050" algn="l" rtl="0" eaLnBrk="0" fontAlgn="base" hangingPunct="0">
        <a:spcBef>
          <a:spcPct val="20000"/>
        </a:spcBef>
        <a:spcAft>
          <a:spcPct val="0"/>
        </a:spcAft>
        <a:buClr>
          <a:schemeClr val="accent1"/>
        </a:buClr>
        <a:buSzPct val="80000"/>
        <a:buFont typeface="Wingdings 2" panose="05020102010507070707" pitchFamily="18" charset="2"/>
        <a:buChar char=""/>
        <a:defRPr sz="2800">
          <a:solidFill>
            <a:schemeClr val="tx1"/>
          </a:solidFill>
          <a:latin typeface="+mn-lt"/>
          <a:ea typeface="+mn-lt"/>
          <a:cs typeface="+mn-lt"/>
        </a:defRPr>
      </a:lvl1pPr>
      <a:lvl2pPr marL="557213" indent="-228600" algn="l" rtl="0" eaLnBrk="0" fontAlgn="base" hangingPunct="0">
        <a:spcBef>
          <a:spcPct val="20000"/>
        </a:spcBef>
        <a:spcAft>
          <a:spcPct val="0"/>
        </a:spcAft>
        <a:buClr>
          <a:schemeClr val="tx2"/>
        </a:buClr>
        <a:buFont typeface="Wingdings 2" panose="05020102010507070707" pitchFamily="18" charset="2"/>
        <a:buChar char=""/>
        <a:defRPr sz="2200">
          <a:solidFill>
            <a:schemeClr val="tx1"/>
          </a:solidFill>
          <a:latin typeface="+mn-lt"/>
          <a:ea typeface="+mn-lt"/>
          <a:cs typeface="+mn-lt"/>
        </a:defRPr>
      </a:lvl2pPr>
      <a:lvl3pPr marL="812800" indent="-228600" algn="l" rtl="0" eaLnBrk="0" fontAlgn="base" hangingPunct="0">
        <a:spcBef>
          <a:spcPct val="20000"/>
        </a:spcBef>
        <a:spcAft>
          <a:spcPct val="0"/>
        </a:spcAft>
        <a:buClr>
          <a:schemeClr val="accent1"/>
        </a:buClr>
        <a:buFont typeface="Wingdings 2" panose="05020102010507070707" pitchFamily="18" charset="2"/>
        <a:buChar char=""/>
        <a:defRPr sz="2000">
          <a:solidFill>
            <a:schemeClr val="tx1"/>
          </a:solidFill>
          <a:latin typeface="+mn-lt"/>
          <a:ea typeface="+mn-lt"/>
          <a:cs typeface="+mn-lt"/>
        </a:defRPr>
      </a:lvl3pPr>
      <a:lvl4pPr marL="1068388" indent="-228600" algn="l" rtl="0" eaLnBrk="0" fontAlgn="base" hangingPunct="0">
        <a:spcBef>
          <a:spcPct val="20000"/>
        </a:spcBef>
        <a:spcAft>
          <a:spcPct val="0"/>
        </a:spcAft>
        <a:buClr>
          <a:schemeClr val="tx2"/>
        </a:buClr>
        <a:buFont typeface="Wingdings 2" panose="05020102010507070707" pitchFamily="18" charset="2"/>
        <a:buChar char=""/>
        <a:defRPr>
          <a:solidFill>
            <a:schemeClr val="tx1"/>
          </a:solidFill>
          <a:latin typeface="+mn-lt"/>
          <a:ea typeface="+mn-lt"/>
          <a:cs typeface="+mn-lt"/>
        </a:defRPr>
      </a:lvl4pPr>
      <a:lvl5pPr marL="1316038" indent="-228600" algn="l" rtl="0" eaLnBrk="0" fontAlgn="base" hangingPunct="0">
        <a:spcBef>
          <a:spcPct val="20000"/>
        </a:spcBef>
        <a:spcAft>
          <a:spcPct val="0"/>
        </a:spcAft>
        <a:buClr>
          <a:schemeClr val="accent1"/>
        </a:buClr>
        <a:buFont typeface="Wingdings 2" panose="05020102010507070707" pitchFamily="18" charset="2"/>
        <a:buChar char=""/>
        <a:defRPr>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m 3">
            <a:extLst>
              <a:ext uri="{FF2B5EF4-FFF2-40B4-BE49-F238E27FC236}">
                <a16:creationId xmlns:a16="http://schemas.microsoft.com/office/drawing/2014/main" id="{20F82451-FB1A-4305-AD42-CC37B6C37EE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Imagem 4">
            <a:extLst>
              <a:ext uri="{FF2B5EF4-FFF2-40B4-BE49-F238E27FC236}">
                <a16:creationId xmlns:a16="http://schemas.microsoft.com/office/drawing/2014/main" id="{9EEC746E-704C-4C7D-8CC5-E7335EA7173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3933825"/>
            <a:ext cx="4248150" cy="308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a:extLst>
              <a:ext uri="{FF2B5EF4-FFF2-40B4-BE49-F238E27FC236}">
                <a16:creationId xmlns:a16="http://schemas.microsoft.com/office/drawing/2014/main" id="{37E279EF-A2DC-4FFD-ACCB-8DF5CF48DD76}"/>
              </a:ext>
            </a:extLst>
          </p:cNvPr>
          <p:cNvSpPr/>
          <p:nvPr/>
        </p:nvSpPr>
        <p:spPr>
          <a:xfrm>
            <a:off x="7236296" y="5301208"/>
            <a:ext cx="1368152" cy="1446550"/>
          </a:xfrm>
          <a:prstGeom prst="rect">
            <a:avLst/>
          </a:prstGeom>
          <a:noFill/>
        </p:spPr>
        <p:txBody>
          <a:bodyPr>
            <a:spAutoFit/>
          </a:bodyPr>
          <a:lstStyle/>
          <a:p>
            <a:pPr algn="ctr">
              <a:defRPr/>
            </a:pPr>
            <a:r>
              <a:rPr lang="pt-BR"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6">
                      <a:satMod val="175000"/>
                      <a:alpha val="40000"/>
                    </a:schemeClr>
                  </a:glow>
                  <a:innerShdw blurRad="69850" dist="43180" dir="5400000">
                    <a:srgbClr val="000000">
                      <a:alpha val="65000"/>
                    </a:srgbClr>
                  </a:innerShdw>
                </a:effectLst>
                <a:latin typeface="+mj-lt"/>
                <a:cs typeface="Arial" charset="0"/>
              </a:rPr>
              <a:t>6</a:t>
            </a:r>
          </a:p>
        </p:txBody>
      </p:sp>
      <p:sp>
        <p:nvSpPr>
          <p:cNvPr id="7" name="Retângulo 6">
            <a:extLst>
              <a:ext uri="{FF2B5EF4-FFF2-40B4-BE49-F238E27FC236}">
                <a16:creationId xmlns:a16="http://schemas.microsoft.com/office/drawing/2014/main" id="{5AE910E1-919F-4285-A9A8-FC88BAB71D92}"/>
              </a:ext>
            </a:extLst>
          </p:cNvPr>
          <p:cNvSpPr/>
          <p:nvPr/>
        </p:nvSpPr>
        <p:spPr>
          <a:xfrm>
            <a:off x="107504" y="2394754"/>
            <a:ext cx="6624736" cy="1754326"/>
          </a:xfrm>
          <a:prstGeom prst="rect">
            <a:avLst/>
          </a:prstGeom>
          <a:noFill/>
        </p:spPr>
        <p:txBody>
          <a:bodyPr>
            <a:spAutoFit/>
          </a:bodyPr>
          <a:lstStyle/>
          <a:p>
            <a:pPr algn="ctr">
              <a:defRPr/>
            </a:pPr>
            <a:r>
              <a:rPr lang="pt-BR"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6">
                      <a:satMod val="175000"/>
                      <a:alpha val="40000"/>
                    </a:schemeClr>
                  </a:glow>
                  <a:innerShdw blurRad="69850" dist="43180" dir="5400000">
                    <a:srgbClr val="000000">
                      <a:alpha val="65000"/>
                    </a:srgbClr>
                  </a:innerShdw>
                </a:effectLst>
                <a:latin typeface="+mj-lt"/>
                <a:cs typeface="Arial" charset="0"/>
              </a:rPr>
              <a:t>O Espírito Santo</a:t>
            </a:r>
          </a:p>
          <a:p>
            <a:pPr algn="ctr">
              <a:defRPr/>
            </a:pPr>
            <a:r>
              <a:rPr lang="pt-BR"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6">
                      <a:satMod val="175000"/>
                      <a:alpha val="40000"/>
                    </a:schemeClr>
                  </a:glow>
                  <a:innerShdw blurRad="69850" dist="43180" dir="5400000">
                    <a:srgbClr val="000000">
                      <a:alpha val="65000"/>
                    </a:srgbClr>
                  </a:innerShdw>
                </a:effectLst>
                <a:latin typeface="+mj-lt"/>
                <a:cs typeface="Arial" charset="0"/>
              </a:rPr>
              <a:t>O Espírito da Alegria</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Imagem 3">
            <a:extLst>
              <a:ext uri="{FF2B5EF4-FFF2-40B4-BE49-F238E27FC236}">
                <a16:creationId xmlns:a16="http://schemas.microsoft.com/office/drawing/2014/main" id="{BFBDF069-D400-4F85-9CB9-BE29525AC74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ço Reservado para Texto 2">
            <a:extLst>
              <a:ext uri="{FF2B5EF4-FFF2-40B4-BE49-F238E27FC236}">
                <a16:creationId xmlns:a16="http://schemas.microsoft.com/office/drawing/2014/main" id="{14AE8690-67F0-42F8-8BDF-21B301103116}"/>
              </a:ext>
            </a:extLst>
          </p:cNvPr>
          <p:cNvSpPr>
            <a:spLocks noGrp="1"/>
          </p:cNvSpPr>
          <p:nvPr>
            <p:ph type="body" idx="1"/>
          </p:nvPr>
        </p:nvSpPr>
        <p:spPr>
          <a:xfrm>
            <a:off x="539750" y="2060575"/>
            <a:ext cx="5688013" cy="2305050"/>
          </a:xfrm>
        </p:spPr>
        <p:txBody>
          <a:bodyPr>
            <a:noAutofit/>
          </a:bodyPr>
          <a:lstStyle/>
          <a:p>
            <a:pPr indent="-274320" eaLnBrk="1" fontAlgn="auto" hangingPunct="1">
              <a:spcBef>
                <a:spcPts val="0"/>
              </a:spcBef>
              <a:spcAft>
                <a:spcPts val="0"/>
              </a:spcAft>
              <a:defRPr/>
            </a:pPr>
            <a:r>
              <a:rPr lang="pt-BR" sz="4000" b="1" dirty="0">
                <a:effectLst>
                  <a:outerShdw blurRad="38100" dist="38100" dir="2700000" algn="tl">
                    <a:srgbClr val="000000">
                      <a:alpha val="43137"/>
                    </a:srgbClr>
                  </a:outerShdw>
                </a:effectLst>
              </a:rPr>
              <a:t>Vejamos o que homens que vivenciaram essa experiência escreveram:</a:t>
            </a:r>
          </a:p>
        </p:txBody>
      </p:sp>
    </p:spTree>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Imagem 3">
            <a:extLst>
              <a:ext uri="{FF2B5EF4-FFF2-40B4-BE49-F238E27FC236}">
                <a16:creationId xmlns:a16="http://schemas.microsoft.com/office/drawing/2014/main" id="{01A68CCC-C693-4164-BAE6-03F3C71D16E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59D05DE0-749D-470D-9118-22EA12578BD7}"/>
              </a:ext>
            </a:extLst>
          </p:cNvPr>
          <p:cNvSpPr>
            <a:spLocks noGrp="1"/>
          </p:cNvSpPr>
          <p:nvPr>
            <p:ph type="title"/>
          </p:nvPr>
        </p:nvSpPr>
        <p:spPr>
          <a:xfrm>
            <a:off x="0" y="1772816"/>
            <a:ext cx="6660232" cy="3672408"/>
          </a:xfrm>
        </p:spPr>
        <p:txBody>
          <a:bodyPr>
            <a:noAutofit/>
          </a:bodyPr>
          <a:lstStyle/>
          <a:p>
            <a:pPr eaLnBrk="1" fontAlgn="auto" hangingPunct="1">
              <a:spcBef>
                <a:spcPts val="0"/>
              </a:spcBef>
              <a:spcAft>
                <a:spcPts val="0"/>
              </a:spcAft>
              <a:defRPr/>
            </a:pPr>
            <a:r>
              <a:rPr lang="pt-BR" sz="2400" i="1">
                <a:effectLst/>
              </a:rPr>
              <a:t>DAVI</a:t>
            </a:r>
            <a:br>
              <a:rPr lang="pt-BR" sz="2400">
                <a:effectLst/>
              </a:rPr>
            </a:br>
            <a:r>
              <a:rPr lang="pt-BR" sz="2400" i="1">
                <a:effectLst/>
              </a:rPr>
              <a:t>Salmo 23:1 e 4: – “O Senhor é o meu Pastor, e nada me faltará... Ainda que eu andasse pelo vale da sombra da morte, não temeria mal algum, porque Tu estás comigo. A Tua vara e o Teu cajado me consolam.”</a:t>
            </a:r>
            <a:br>
              <a:rPr lang="pt-BR" sz="2400">
                <a:effectLst/>
              </a:rPr>
            </a:br>
            <a:r>
              <a:rPr lang="pt-BR" sz="2400" i="1">
                <a:effectLst/>
              </a:rPr>
              <a:t>Salmo 9:10 – “Em Ti, pois, confiam os que conhecem o Teu nome, porque Tu, Senhor, não desamparas os que Te buscam.”</a:t>
            </a:r>
            <a:endParaRPr lang="pt-BR" sz="2400">
              <a:effectLst/>
            </a:endParaRPr>
          </a:p>
        </p:txBody>
      </p:sp>
    </p:spTree>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Imagem 3">
            <a:extLst>
              <a:ext uri="{FF2B5EF4-FFF2-40B4-BE49-F238E27FC236}">
                <a16:creationId xmlns:a16="http://schemas.microsoft.com/office/drawing/2014/main" id="{21B3356F-93D2-4756-86CB-78FD83B38AF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31C363ED-23BF-4F3C-8F4E-09C03FFAEA4F}"/>
              </a:ext>
            </a:extLst>
          </p:cNvPr>
          <p:cNvSpPr>
            <a:spLocks noGrp="1"/>
          </p:cNvSpPr>
          <p:nvPr>
            <p:ph type="title"/>
          </p:nvPr>
        </p:nvSpPr>
        <p:spPr>
          <a:xfrm>
            <a:off x="179512" y="1988840"/>
            <a:ext cx="6408712" cy="3240360"/>
          </a:xfrm>
        </p:spPr>
        <p:txBody>
          <a:bodyPr>
            <a:noAutofit/>
          </a:bodyPr>
          <a:lstStyle/>
          <a:p>
            <a:pPr eaLnBrk="1" fontAlgn="auto" hangingPunct="1">
              <a:spcBef>
                <a:spcPts val="0"/>
              </a:spcBef>
              <a:spcAft>
                <a:spcPts val="0"/>
              </a:spcAft>
              <a:defRPr/>
            </a:pPr>
            <a:r>
              <a:rPr lang="es-ES" sz="2800" i="1">
                <a:effectLst/>
              </a:rPr>
              <a:t>JÓ</a:t>
            </a:r>
            <a:br>
              <a:rPr lang="pt-BR" sz="2800">
                <a:effectLst/>
              </a:rPr>
            </a:br>
            <a:r>
              <a:rPr lang="pt-BR" sz="2800" i="1" err="1">
                <a:effectLst/>
              </a:rPr>
              <a:t>Jó</a:t>
            </a:r>
            <a:r>
              <a:rPr lang="pt-BR" sz="2800" i="1">
                <a:effectLst/>
              </a:rPr>
              <a:t> 19:25 – “Porque eu sei que o meu Redentor vive e por fim Se levantará sobre a Terra.”</a:t>
            </a:r>
            <a:br>
              <a:rPr lang="pt-BR" sz="2800">
                <a:effectLst/>
              </a:rPr>
            </a:br>
            <a:r>
              <a:rPr lang="pt-BR" sz="2800" i="1" err="1">
                <a:effectLst/>
              </a:rPr>
              <a:t>Jó</a:t>
            </a:r>
            <a:r>
              <a:rPr lang="pt-BR" sz="2800" i="1">
                <a:effectLst/>
              </a:rPr>
              <a:t> 42:2 – </a:t>
            </a:r>
            <a:r>
              <a:rPr lang="pt-BR" sz="2800">
                <a:effectLst/>
              </a:rPr>
              <a:t>“</a:t>
            </a:r>
            <a:r>
              <a:rPr lang="pt-BR" sz="2800" i="1">
                <a:effectLst/>
              </a:rPr>
              <a:t>Bem sei que tudo podes, e nenhum dos Teus planos podem ser frustrado.”</a:t>
            </a:r>
            <a:endParaRPr lang="pt-BR" sz="2800">
              <a:effectLst/>
            </a:endParaRPr>
          </a:p>
        </p:txBody>
      </p:sp>
    </p:spTree>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Imagem 3">
            <a:extLst>
              <a:ext uri="{FF2B5EF4-FFF2-40B4-BE49-F238E27FC236}">
                <a16:creationId xmlns:a16="http://schemas.microsoft.com/office/drawing/2014/main" id="{4D8C6625-89B5-4554-A877-C4F300E527F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E54F496E-41BA-4ACD-9B21-A2023F60EEB7}"/>
              </a:ext>
            </a:extLst>
          </p:cNvPr>
          <p:cNvSpPr>
            <a:spLocks noGrp="1"/>
          </p:cNvSpPr>
          <p:nvPr>
            <p:ph type="title"/>
          </p:nvPr>
        </p:nvSpPr>
        <p:spPr>
          <a:xfrm>
            <a:off x="251520" y="2060848"/>
            <a:ext cx="6264696" cy="2952328"/>
          </a:xfrm>
        </p:spPr>
        <p:txBody>
          <a:bodyPr>
            <a:noAutofit/>
          </a:bodyPr>
          <a:lstStyle/>
          <a:p>
            <a:pPr eaLnBrk="1" fontAlgn="auto" hangingPunct="1">
              <a:spcBef>
                <a:spcPts val="0"/>
              </a:spcBef>
              <a:spcAft>
                <a:spcPts val="0"/>
              </a:spcAft>
              <a:defRPr/>
            </a:pPr>
            <a:r>
              <a:rPr lang="pt-BR" sz="3200" i="1">
                <a:effectLst/>
              </a:rPr>
              <a:t>JEREMIAS</a:t>
            </a:r>
            <a:br>
              <a:rPr lang="pt-BR" sz="3200">
                <a:effectLst/>
              </a:rPr>
            </a:br>
            <a:r>
              <a:rPr lang="pt-BR" sz="3200" i="1">
                <a:effectLst/>
              </a:rPr>
              <a:t>Jeremias 32:27 – “Eis que Eu sou o SENHOR, o Deus de todos os viventes; acaso, haveria coisa demasiadamente maravilhosa para Mim? ¨</a:t>
            </a:r>
            <a:endParaRPr lang="pt-BR" sz="3200">
              <a:effectLst/>
            </a:endParaRPr>
          </a:p>
        </p:txBody>
      </p:sp>
    </p:spTree>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Imagem 3">
            <a:extLst>
              <a:ext uri="{FF2B5EF4-FFF2-40B4-BE49-F238E27FC236}">
                <a16:creationId xmlns:a16="http://schemas.microsoft.com/office/drawing/2014/main" id="{EE495DB2-F2A6-4EF2-B913-6305959B6EB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4E3635AE-D825-4659-94AC-E1D335E0D014}"/>
              </a:ext>
            </a:extLst>
          </p:cNvPr>
          <p:cNvSpPr>
            <a:spLocks noGrp="1"/>
          </p:cNvSpPr>
          <p:nvPr>
            <p:ph type="title"/>
          </p:nvPr>
        </p:nvSpPr>
        <p:spPr>
          <a:xfrm>
            <a:off x="0" y="1772816"/>
            <a:ext cx="6660232" cy="3600400"/>
          </a:xfrm>
        </p:spPr>
        <p:txBody>
          <a:bodyPr>
            <a:noAutofit/>
          </a:bodyPr>
          <a:lstStyle/>
          <a:p>
            <a:pPr eaLnBrk="1" fontAlgn="auto" hangingPunct="1">
              <a:spcBef>
                <a:spcPts val="0"/>
              </a:spcBef>
              <a:spcAft>
                <a:spcPts val="0"/>
              </a:spcAft>
              <a:defRPr/>
            </a:pPr>
            <a:r>
              <a:rPr lang="es-ES" sz="2800" i="1">
                <a:effectLst/>
              </a:rPr>
              <a:t>PAULO</a:t>
            </a:r>
            <a:br>
              <a:rPr lang="pt-BR" sz="2800">
                <a:effectLst/>
              </a:rPr>
            </a:br>
            <a:r>
              <a:rPr lang="pt-BR" sz="2800" i="1">
                <a:effectLst/>
              </a:rPr>
              <a:t>Romanos 8:28 – “Sabemos que todas as coisas cooperam para o bem daqueles que amam a Deus, daqueles que são chamados segundo o seu propósito.”</a:t>
            </a:r>
            <a:br>
              <a:rPr lang="pt-BR" sz="2800">
                <a:effectLst/>
              </a:rPr>
            </a:br>
            <a:r>
              <a:rPr lang="pt-BR" sz="2800" i="1">
                <a:effectLst/>
              </a:rPr>
              <a:t>Romanos 8:37 – “Em todas estas coisas, porém, somos mais que vencedores, por meio </a:t>
            </a:r>
            <a:r>
              <a:rPr lang="pt-BR" sz="2800" i="1" err="1">
                <a:effectLst/>
              </a:rPr>
              <a:t>dAquele</a:t>
            </a:r>
            <a:r>
              <a:rPr lang="pt-BR" sz="2800" i="1">
                <a:effectLst/>
              </a:rPr>
              <a:t> que nos amou.”</a:t>
            </a:r>
            <a:endParaRPr lang="pt-BR" sz="2800">
              <a:effectLst/>
            </a:endParaRPr>
          </a:p>
        </p:txBody>
      </p:sp>
    </p:spTree>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Imagem 3">
            <a:extLst>
              <a:ext uri="{FF2B5EF4-FFF2-40B4-BE49-F238E27FC236}">
                <a16:creationId xmlns:a16="http://schemas.microsoft.com/office/drawing/2014/main" id="{088FDAA1-D409-4CAD-9D65-D4C367FEA1B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234EB9C4-DA9B-44AC-8397-90C719CB393F}"/>
              </a:ext>
            </a:extLst>
          </p:cNvPr>
          <p:cNvSpPr>
            <a:spLocks noGrp="1"/>
          </p:cNvSpPr>
          <p:nvPr>
            <p:ph type="title"/>
          </p:nvPr>
        </p:nvSpPr>
        <p:spPr>
          <a:xfrm>
            <a:off x="179512" y="2996952"/>
            <a:ext cx="6912768" cy="2016224"/>
          </a:xfrm>
        </p:spPr>
        <p:txBody>
          <a:bodyPr>
            <a:noAutofit/>
          </a:bodyPr>
          <a:lstStyle/>
          <a:p>
            <a:pPr eaLnBrk="1" fontAlgn="auto" hangingPunct="1">
              <a:spcBef>
                <a:spcPts val="0"/>
              </a:spcBef>
              <a:spcAft>
                <a:spcPts val="0"/>
              </a:spcAft>
              <a:defRPr/>
            </a:pPr>
            <a:br>
              <a:rPr lang="pt-BR" sz="4000" i="1"/>
            </a:br>
            <a:r>
              <a:rPr lang="pt-BR" sz="4000" i="1"/>
              <a:t>2 REIS 4:38-44</a:t>
            </a:r>
            <a:endParaRPr lang="pt-BR" sz="4000"/>
          </a:p>
        </p:txBody>
      </p:sp>
      <p:sp>
        <p:nvSpPr>
          <p:cNvPr id="17412" name="Espaço Reservado para Texto 2">
            <a:extLst>
              <a:ext uri="{FF2B5EF4-FFF2-40B4-BE49-F238E27FC236}">
                <a16:creationId xmlns:a16="http://schemas.microsoft.com/office/drawing/2014/main" id="{40E3507E-2DC9-4F0C-BCBA-9854A361F207}"/>
              </a:ext>
            </a:extLst>
          </p:cNvPr>
          <p:cNvSpPr>
            <a:spLocks noGrp="1"/>
          </p:cNvSpPr>
          <p:nvPr>
            <p:ph type="body" idx="1"/>
          </p:nvPr>
        </p:nvSpPr>
        <p:spPr>
          <a:xfrm>
            <a:off x="179388" y="2060575"/>
            <a:ext cx="6553200" cy="874713"/>
          </a:xfrm>
        </p:spPr>
        <p:txBody>
          <a:bodyPr/>
          <a:lstStyle/>
          <a:p>
            <a:pPr eaLnBrk="1" hangingPunct="1">
              <a:spcBef>
                <a:spcPct val="0"/>
              </a:spcBef>
            </a:pPr>
            <a:r>
              <a:rPr lang="pt-BR" altLang="pt-BR" sz="3600" b="1" i="1"/>
              <a:t>ELISEU, um canal de bênçãos:</a:t>
            </a:r>
            <a:endParaRPr lang="pt-BR" altLang="pt-BR" sz="3600"/>
          </a:p>
        </p:txBody>
      </p:sp>
    </p:spTree>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Imagem 3">
            <a:extLst>
              <a:ext uri="{FF2B5EF4-FFF2-40B4-BE49-F238E27FC236}">
                <a16:creationId xmlns:a16="http://schemas.microsoft.com/office/drawing/2014/main" id="{A1786382-D549-43CD-9BD1-8FD80F1214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ço Reservado para Texto 2">
            <a:extLst>
              <a:ext uri="{FF2B5EF4-FFF2-40B4-BE49-F238E27FC236}">
                <a16:creationId xmlns:a16="http://schemas.microsoft.com/office/drawing/2014/main" id="{F3C4A76A-29B1-47AA-8037-A7E018345CFD}"/>
              </a:ext>
            </a:extLst>
          </p:cNvPr>
          <p:cNvSpPr>
            <a:spLocks noGrp="1"/>
          </p:cNvSpPr>
          <p:nvPr>
            <p:ph type="body" idx="1"/>
          </p:nvPr>
        </p:nvSpPr>
        <p:spPr>
          <a:xfrm>
            <a:off x="179388" y="1844675"/>
            <a:ext cx="6551612" cy="3097213"/>
          </a:xfrm>
        </p:spPr>
        <p:txBody>
          <a:bodyPr>
            <a:noAutofit/>
          </a:bodyPr>
          <a:lstStyle/>
          <a:p>
            <a:pPr indent="-274320" eaLnBrk="1" fontAlgn="auto" hangingPunct="1">
              <a:spcBef>
                <a:spcPts val="0"/>
              </a:spcBef>
              <a:spcAft>
                <a:spcPts val="0"/>
              </a:spcAft>
              <a:defRPr/>
            </a:pPr>
            <a:r>
              <a:rPr lang="pt-BR" sz="3600" b="1" dirty="0">
                <a:effectLst>
                  <a:outerShdw blurRad="38100" dist="38100" dir="2700000" algn="tl">
                    <a:srgbClr val="000000">
                      <a:alpha val="43137"/>
                    </a:srgbClr>
                  </a:outerShdw>
                </a:effectLst>
              </a:rPr>
              <a:t>Ficar ao lado dessas pessoas não é nada agradável; na verdade, torna-se uma maldição. </a:t>
            </a:r>
          </a:p>
          <a:p>
            <a:pPr indent="-274320" eaLnBrk="1" fontAlgn="auto" hangingPunct="1">
              <a:spcBef>
                <a:spcPts val="0"/>
              </a:spcBef>
              <a:spcAft>
                <a:spcPts val="0"/>
              </a:spcAft>
              <a:defRPr/>
            </a:pPr>
            <a:r>
              <a:rPr lang="pt-BR" sz="3600" b="1" dirty="0">
                <a:effectLst>
                  <a:outerShdw blurRad="38100" dist="38100" dir="2700000" algn="tl">
                    <a:srgbClr val="000000">
                      <a:alpha val="43137"/>
                    </a:srgbClr>
                  </a:outerShdw>
                </a:effectLst>
              </a:rPr>
              <a:t>Sobre pessoas como essas, </a:t>
            </a:r>
          </a:p>
          <a:p>
            <a:pPr indent="-274320" eaLnBrk="1" fontAlgn="auto" hangingPunct="1">
              <a:spcBef>
                <a:spcPts val="0"/>
              </a:spcBef>
              <a:spcAft>
                <a:spcPts val="0"/>
              </a:spcAft>
              <a:defRPr/>
            </a:pPr>
            <a:r>
              <a:rPr lang="pt-BR" sz="3600" b="1" dirty="0">
                <a:effectLst>
                  <a:outerShdw blurRad="38100" dist="38100" dir="2700000" algn="tl">
                    <a:srgbClr val="000000">
                      <a:alpha val="43137"/>
                    </a:srgbClr>
                  </a:outerShdw>
                </a:effectLst>
              </a:rPr>
              <a:t>Ellen G. White escreveu:</a:t>
            </a:r>
          </a:p>
        </p:txBody>
      </p:sp>
    </p:spTree>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Imagem 3">
            <a:extLst>
              <a:ext uri="{FF2B5EF4-FFF2-40B4-BE49-F238E27FC236}">
                <a16:creationId xmlns:a16="http://schemas.microsoft.com/office/drawing/2014/main" id="{C2CAED06-0E37-4078-AD78-5DE2A0CCF4D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CEA67FB9-2477-4C7C-AB69-D4AC0B3DBDDD}"/>
              </a:ext>
            </a:extLst>
          </p:cNvPr>
          <p:cNvSpPr>
            <a:spLocks noGrp="1"/>
          </p:cNvSpPr>
          <p:nvPr>
            <p:ph type="title"/>
          </p:nvPr>
        </p:nvSpPr>
        <p:spPr>
          <a:xfrm>
            <a:off x="0" y="1916832"/>
            <a:ext cx="6804248" cy="4104456"/>
          </a:xfrm>
        </p:spPr>
        <p:txBody>
          <a:bodyPr>
            <a:noAutofit/>
          </a:bodyPr>
          <a:lstStyle/>
          <a:p>
            <a:pPr eaLnBrk="1" fontAlgn="auto" hangingPunct="1">
              <a:spcBef>
                <a:spcPts val="0"/>
              </a:spcBef>
              <a:spcAft>
                <a:spcPts val="0"/>
              </a:spcAft>
              <a:defRPr/>
            </a:pPr>
            <a:r>
              <a:rPr lang="pt-BR" sz="2600" i="1">
                <a:effectLst/>
              </a:rPr>
              <a:t>“Não é sábio ajuntar todas as penosas recordações da vida passada - injustiças e decepções - e falar tanto sobre elas e lamentá-las tanto, que nos sintamos esmagados pelo desânimo. Uma alma desalentada acha-se rodeada de trevas, excluindo a luz de Deus de si própria, e lançando sombras sobre o caminho dos outros” (Caminho a Cristo, p. 117).</a:t>
            </a:r>
            <a:br>
              <a:rPr lang="pt-BR" sz="2600">
                <a:effectLst/>
              </a:rPr>
            </a:br>
            <a:r>
              <a:rPr lang="pt-BR" sz="2600">
                <a:effectLst/>
              </a:rPr>
              <a:t> </a:t>
            </a:r>
          </a:p>
        </p:txBody>
      </p:sp>
    </p:spTree>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Imagem 3">
            <a:extLst>
              <a:ext uri="{FF2B5EF4-FFF2-40B4-BE49-F238E27FC236}">
                <a16:creationId xmlns:a16="http://schemas.microsoft.com/office/drawing/2014/main" id="{2BA3A11A-7D5A-4701-A25D-4ED02E5171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08320E4B-6F70-4C5F-BC0B-3F7C07D8BACC}"/>
              </a:ext>
            </a:extLst>
          </p:cNvPr>
          <p:cNvSpPr>
            <a:spLocks noGrp="1"/>
          </p:cNvSpPr>
          <p:nvPr>
            <p:ph type="title"/>
          </p:nvPr>
        </p:nvSpPr>
        <p:spPr>
          <a:xfrm>
            <a:off x="1" y="2780928"/>
            <a:ext cx="6588223" cy="3112843"/>
          </a:xfrm>
        </p:spPr>
        <p:txBody>
          <a:bodyPr>
            <a:noAutofit/>
          </a:bodyPr>
          <a:lstStyle/>
          <a:p>
            <a:pPr eaLnBrk="1" fontAlgn="auto" hangingPunct="1">
              <a:spcBef>
                <a:spcPts val="0"/>
              </a:spcBef>
              <a:spcAft>
                <a:spcPts val="0"/>
              </a:spcAft>
              <a:defRPr/>
            </a:pPr>
            <a:r>
              <a:rPr lang="pt-BR" sz="5400" i="1">
                <a:effectLst/>
              </a:rPr>
              <a:t>CONCLUSÃO:</a:t>
            </a:r>
            <a:endParaRPr lang="pt-BR" sz="5400">
              <a:effectLst/>
            </a:endParaRPr>
          </a:p>
        </p:txBody>
      </p:sp>
      <p:sp>
        <p:nvSpPr>
          <p:cNvPr id="20484" name="Espaço Reservado para Texto 2">
            <a:extLst>
              <a:ext uri="{FF2B5EF4-FFF2-40B4-BE49-F238E27FC236}">
                <a16:creationId xmlns:a16="http://schemas.microsoft.com/office/drawing/2014/main" id="{5877FB3D-D300-4605-B46D-97B0226B4940}"/>
              </a:ext>
            </a:extLst>
          </p:cNvPr>
          <p:cNvSpPr txBox="1">
            <a:spLocks/>
          </p:cNvSpPr>
          <p:nvPr/>
        </p:nvSpPr>
        <p:spPr bwMode="auto">
          <a:xfrm>
            <a:off x="107950" y="1700213"/>
            <a:ext cx="6911975"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b"/>
          <a:lstStyle>
            <a:lvl1pPr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chemeClr val="accent1"/>
              </a:buClr>
              <a:buSzPct val="80000"/>
              <a:buFont typeface="Wingdings 2" panose="05020102010507070707" pitchFamily="18" charset="2"/>
              <a:buNone/>
            </a:pPr>
            <a:endParaRPr lang="pt-BR" altLang="pt-BR" sz="2400" b="1">
              <a:solidFill>
                <a:schemeClr val="bg1"/>
              </a:solidFill>
              <a:latin typeface="Candara" panose="020E0502030303020204" pitchFamily="34" charset="0"/>
            </a:endParaRPr>
          </a:p>
        </p:txBody>
      </p:sp>
    </p:spTree>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Imagem 3">
            <a:extLst>
              <a:ext uri="{FF2B5EF4-FFF2-40B4-BE49-F238E27FC236}">
                <a16:creationId xmlns:a16="http://schemas.microsoft.com/office/drawing/2014/main" id="{730AE725-A7F4-47D7-BB18-6C0F6BDF73D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35331E0F-F7AE-4023-A7D1-61F15FACE61A}"/>
              </a:ext>
            </a:extLst>
          </p:cNvPr>
          <p:cNvSpPr>
            <a:spLocks noGrp="1"/>
          </p:cNvSpPr>
          <p:nvPr>
            <p:ph type="title"/>
          </p:nvPr>
        </p:nvSpPr>
        <p:spPr>
          <a:xfrm>
            <a:off x="0" y="2060848"/>
            <a:ext cx="6624736" cy="3168352"/>
          </a:xfrm>
        </p:spPr>
        <p:txBody>
          <a:bodyPr>
            <a:noAutofit/>
          </a:bodyPr>
          <a:lstStyle/>
          <a:p>
            <a:pPr eaLnBrk="1" fontAlgn="auto" hangingPunct="1">
              <a:spcBef>
                <a:spcPts val="0"/>
              </a:spcBef>
              <a:spcAft>
                <a:spcPts val="0"/>
              </a:spcAft>
              <a:defRPr/>
            </a:pPr>
            <a:r>
              <a:rPr lang="pt-BR" sz="3200">
                <a:effectLst/>
              </a:rPr>
              <a:t>Vamos cada um de nós dizer: </a:t>
            </a:r>
            <a:r>
              <a:rPr lang="pt-BR" sz="3200" i="1">
                <a:effectLst/>
              </a:rPr>
              <a:t>“Senhor Jesus, </a:t>
            </a:r>
            <a:r>
              <a:rPr lang="pt-BR" sz="3200" i="1" err="1">
                <a:effectLst/>
              </a:rPr>
              <a:t>eis-me</a:t>
            </a:r>
            <a:r>
              <a:rPr lang="pt-BR" sz="3200" i="1">
                <a:effectLst/>
              </a:rPr>
              <a:t> aqui, usa-me. Deponho tudo o que tenho a Teus pés. Estou ao Teu serviço. Torna-me um pão em Tuas mãos, Grande Mestre, para alimentar as multidões!”</a:t>
            </a:r>
            <a:br>
              <a:rPr lang="pt-BR" sz="3200">
                <a:effectLst/>
              </a:rPr>
            </a:br>
            <a:endParaRPr lang="pt-BR" sz="3200">
              <a:effectLst/>
            </a:endParaRPr>
          </a:p>
        </p:txBody>
      </p:sp>
      <p:sp>
        <p:nvSpPr>
          <p:cNvPr id="19460" name="Espaço Reservado para Texto 2">
            <a:extLst>
              <a:ext uri="{FF2B5EF4-FFF2-40B4-BE49-F238E27FC236}">
                <a16:creationId xmlns:a16="http://schemas.microsoft.com/office/drawing/2014/main" id="{6BE22041-A805-4109-B7DD-1E8643DDF225}"/>
              </a:ext>
            </a:extLst>
          </p:cNvPr>
          <p:cNvSpPr>
            <a:spLocks noGrp="1"/>
          </p:cNvSpPr>
          <p:nvPr>
            <p:ph type="body" idx="1"/>
          </p:nvPr>
        </p:nvSpPr>
        <p:spPr>
          <a:xfrm>
            <a:off x="179388" y="2636838"/>
            <a:ext cx="6553200" cy="874712"/>
          </a:xfrm>
        </p:spPr>
        <p:txBody>
          <a:bodyPr>
            <a:normAutofit fontScale="85000" lnSpcReduction="20000"/>
          </a:bodyPr>
          <a:lstStyle/>
          <a:p>
            <a:pPr eaLnBrk="1" hangingPunct="1">
              <a:spcBef>
                <a:spcPct val="0"/>
              </a:spcBef>
              <a:defRPr/>
            </a:pPr>
            <a:endParaRPr lang="pt-BR"/>
          </a:p>
          <a:p>
            <a:pPr eaLnBrk="1" hangingPunct="1">
              <a:spcBef>
                <a:spcPct val="0"/>
              </a:spcBef>
              <a:defRPr/>
            </a:pPr>
            <a:br>
              <a:rPr lang="pt-BR" b="1" i="1">
                <a:solidFill>
                  <a:schemeClr val="bg1"/>
                </a:solidFill>
              </a:rPr>
            </a:br>
            <a:endParaRPr lang="pt-BR" b="1" i="1">
              <a:solidFill>
                <a:schemeClr val="bg1"/>
              </a:solidFill>
            </a:endParaRPr>
          </a:p>
        </p:txBody>
      </p: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Imagem 3">
            <a:extLst>
              <a:ext uri="{FF2B5EF4-FFF2-40B4-BE49-F238E27FC236}">
                <a16:creationId xmlns:a16="http://schemas.microsoft.com/office/drawing/2014/main" id="{D0E14C47-A3FE-4EDF-96C3-811B93F2A9C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8">
            <a:extLst>
              <a:ext uri="{FF2B5EF4-FFF2-40B4-BE49-F238E27FC236}">
                <a16:creationId xmlns:a16="http://schemas.microsoft.com/office/drawing/2014/main" id="{97BFD8F9-3898-45FD-85B3-FEC09D0EFE5A}"/>
              </a:ext>
            </a:extLst>
          </p:cNvPr>
          <p:cNvSpPr>
            <a:spLocks noGrp="1"/>
          </p:cNvSpPr>
          <p:nvPr>
            <p:ph type="title"/>
          </p:nvPr>
        </p:nvSpPr>
        <p:spPr>
          <a:xfrm>
            <a:off x="35496" y="2060848"/>
            <a:ext cx="6840760" cy="3096344"/>
          </a:xfrm>
        </p:spPr>
        <p:txBody>
          <a:bodyPr>
            <a:noAutofit/>
          </a:bodyPr>
          <a:lstStyle/>
          <a:p>
            <a:pPr eaLnBrk="1" fontAlgn="auto" hangingPunct="1">
              <a:spcBef>
                <a:spcPts val="0"/>
              </a:spcBef>
              <a:spcAft>
                <a:spcPts val="0"/>
              </a:spcAft>
              <a:defRPr/>
            </a:pPr>
            <a:r>
              <a:rPr lang="pt-BR" sz="3200" i="1">
                <a:effectLst/>
              </a:rPr>
              <a:t> “Mas o fruto do Espírito é: amor, alegria, paz, longanimidade, benignidade, bondade, fidelidade,  mansidão, domínio próprio. Contra estas coisas não há lei” </a:t>
            </a:r>
            <a:br>
              <a:rPr lang="pt-BR" sz="3200" i="1">
                <a:effectLst/>
              </a:rPr>
            </a:br>
            <a:r>
              <a:rPr lang="pt-BR" sz="3200" i="1">
                <a:effectLst/>
              </a:rPr>
              <a:t>(Gálatas 5: 22,23).</a:t>
            </a:r>
            <a:br>
              <a:rPr lang="pt-BR" sz="3200">
                <a:effectLst/>
              </a:rPr>
            </a:br>
            <a:br>
              <a:rPr lang="pt-BR" sz="3200"/>
            </a:br>
            <a:br>
              <a:rPr lang="pt-BR" sz="3200">
                <a:effectLst/>
              </a:rPr>
            </a:br>
            <a:br>
              <a:rPr lang="pt-BR" sz="3200">
                <a:effectLst/>
              </a:rPr>
            </a:br>
            <a:endParaRPr lang="pt-BR" sz="3200"/>
          </a:p>
        </p:txBody>
      </p:sp>
    </p:spTree>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Imagem 3">
            <a:extLst>
              <a:ext uri="{FF2B5EF4-FFF2-40B4-BE49-F238E27FC236}">
                <a16:creationId xmlns:a16="http://schemas.microsoft.com/office/drawing/2014/main" id="{1A5C02B1-A79A-4716-AFBD-FD31707BCE5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8">
            <a:extLst>
              <a:ext uri="{FF2B5EF4-FFF2-40B4-BE49-F238E27FC236}">
                <a16:creationId xmlns:a16="http://schemas.microsoft.com/office/drawing/2014/main" id="{6E50ACD9-13B8-4EB4-8214-097019ECE1F8}"/>
              </a:ext>
            </a:extLst>
          </p:cNvPr>
          <p:cNvSpPr>
            <a:spLocks noGrp="1"/>
          </p:cNvSpPr>
          <p:nvPr>
            <p:ph type="title"/>
          </p:nvPr>
        </p:nvSpPr>
        <p:spPr>
          <a:xfrm>
            <a:off x="107504" y="2348880"/>
            <a:ext cx="6480720" cy="3240360"/>
          </a:xfrm>
        </p:spPr>
        <p:txBody>
          <a:bodyPr>
            <a:noAutofit/>
          </a:bodyPr>
          <a:lstStyle/>
          <a:p>
            <a:pPr eaLnBrk="1" fontAlgn="auto" hangingPunct="1">
              <a:spcBef>
                <a:spcPts val="0"/>
              </a:spcBef>
              <a:spcAft>
                <a:spcPts val="0"/>
              </a:spcAft>
              <a:defRPr/>
            </a:pPr>
            <a:r>
              <a:rPr lang="pt-BR" sz="2800">
                <a:effectLst/>
              </a:rPr>
              <a:t>O amor gerado como </a:t>
            </a:r>
            <a:r>
              <a:rPr lang="pt-BR" sz="2800" err="1">
                <a:effectLst/>
              </a:rPr>
              <a:t>consequência</a:t>
            </a:r>
            <a:r>
              <a:rPr lang="pt-BR" sz="2800">
                <a:effectLst/>
              </a:rPr>
              <a:t> do governo do Espírito de Deus na vida do pecador é algo tão poderoso que não vem sozinho. Ele traz consigo: “alegria, paz, paciência, benignidade, bondade, fidelidade, mansidão, domínio próprio”.</a:t>
            </a:r>
            <a:br>
              <a:rPr lang="pt-BR" sz="2800">
                <a:effectLst/>
              </a:rPr>
            </a:br>
            <a:br>
              <a:rPr lang="pt-BR" sz="2800">
                <a:effectLst/>
              </a:rPr>
            </a:br>
            <a:br>
              <a:rPr lang="pt-BR" sz="2800">
                <a:effectLst/>
              </a:rPr>
            </a:br>
            <a:endParaRPr lang="pt-BR" sz="2800"/>
          </a:p>
        </p:txBody>
      </p:sp>
      <p:sp>
        <p:nvSpPr>
          <p:cNvPr id="5124" name="Espaço Reservado para Texto 9">
            <a:extLst>
              <a:ext uri="{FF2B5EF4-FFF2-40B4-BE49-F238E27FC236}">
                <a16:creationId xmlns:a16="http://schemas.microsoft.com/office/drawing/2014/main" id="{A48FBCB2-82F4-4926-B97E-A6EE11C38924}"/>
              </a:ext>
            </a:extLst>
          </p:cNvPr>
          <p:cNvSpPr>
            <a:spLocks noGrp="1"/>
          </p:cNvSpPr>
          <p:nvPr>
            <p:ph type="body" idx="1"/>
          </p:nvPr>
        </p:nvSpPr>
        <p:spPr>
          <a:xfrm>
            <a:off x="0" y="908050"/>
            <a:ext cx="6516688" cy="1509713"/>
          </a:xfrm>
        </p:spPr>
        <p:txBody>
          <a:bodyPr/>
          <a:lstStyle/>
          <a:p>
            <a:pPr eaLnBrk="1" hangingPunct="1">
              <a:spcBef>
                <a:spcPct val="0"/>
              </a:spcBef>
            </a:pPr>
            <a:r>
              <a:rPr lang="pt-BR" altLang="pt-BR" b="1" i="1"/>
              <a:t>INTRODUÇÃO</a:t>
            </a:r>
            <a:endParaRPr lang="pt-BR" altLang="pt-BR"/>
          </a:p>
        </p:txBody>
      </p:sp>
    </p:spTree>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Imagem 3">
            <a:extLst>
              <a:ext uri="{FF2B5EF4-FFF2-40B4-BE49-F238E27FC236}">
                <a16:creationId xmlns:a16="http://schemas.microsoft.com/office/drawing/2014/main" id="{88EAB38A-719D-494E-8C8B-7942C8A730E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399C81BA-1F75-4968-8A97-E3E4022A9F33}"/>
              </a:ext>
            </a:extLst>
          </p:cNvPr>
          <p:cNvSpPr>
            <a:spLocks noGrp="1"/>
          </p:cNvSpPr>
          <p:nvPr>
            <p:ph type="title"/>
          </p:nvPr>
        </p:nvSpPr>
        <p:spPr>
          <a:xfrm>
            <a:off x="179512" y="2852936"/>
            <a:ext cx="6624736" cy="2016224"/>
          </a:xfrm>
        </p:spPr>
        <p:txBody>
          <a:bodyPr>
            <a:noAutofit/>
          </a:bodyPr>
          <a:lstStyle/>
          <a:p>
            <a:pPr eaLnBrk="1" fontAlgn="auto" hangingPunct="1">
              <a:spcBef>
                <a:spcPts val="0"/>
              </a:spcBef>
              <a:spcAft>
                <a:spcPts val="0"/>
              </a:spcAft>
              <a:defRPr/>
            </a:pPr>
            <a:r>
              <a:rPr lang="pt-BR" sz="6600">
                <a:effectLst/>
              </a:rPr>
              <a:t>ILUSTRAÇÃO</a:t>
            </a:r>
          </a:p>
        </p:txBody>
      </p:sp>
      <p:sp>
        <p:nvSpPr>
          <p:cNvPr id="6148" name="Espaço Reservado para Texto 2">
            <a:extLst>
              <a:ext uri="{FF2B5EF4-FFF2-40B4-BE49-F238E27FC236}">
                <a16:creationId xmlns:a16="http://schemas.microsoft.com/office/drawing/2014/main" id="{98FCE5DA-A84B-4BB0-A4DA-A1ADF7AAE858}"/>
              </a:ext>
            </a:extLst>
          </p:cNvPr>
          <p:cNvSpPr>
            <a:spLocks noGrp="1"/>
          </p:cNvSpPr>
          <p:nvPr>
            <p:ph type="body" idx="1"/>
          </p:nvPr>
        </p:nvSpPr>
        <p:spPr>
          <a:xfrm>
            <a:off x="179388" y="1906588"/>
            <a:ext cx="6553200" cy="1509712"/>
          </a:xfrm>
        </p:spPr>
        <p:txBody>
          <a:bodyPr/>
          <a:lstStyle/>
          <a:p>
            <a:pPr eaLnBrk="1" hangingPunct="1">
              <a:spcBef>
                <a:spcPct val="0"/>
              </a:spcBef>
            </a:pPr>
            <a:r>
              <a:rPr lang="pt-BR" altLang="pt-BR" b="1" i="1"/>
              <a:t>DEUS NOS CRIOU PARA SERMOS ALEGRES</a:t>
            </a:r>
            <a:endParaRPr lang="pt-BR" altLang="pt-BR"/>
          </a:p>
          <a:p>
            <a:pPr eaLnBrk="1" hangingPunct="1">
              <a:spcBef>
                <a:spcPct val="0"/>
              </a:spcBef>
            </a:pPr>
            <a:br>
              <a:rPr lang="pt-BR" altLang="pt-BR" b="1" i="1">
                <a:solidFill>
                  <a:schemeClr val="bg1"/>
                </a:solidFill>
              </a:rPr>
            </a:br>
            <a:endParaRPr lang="pt-BR" altLang="pt-BR" b="1" i="1">
              <a:solidFill>
                <a:schemeClr val="bg1"/>
              </a:solidFill>
            </a:endParaRPr>
          </a:p>
        </p:txBody>
      </p:sp>
    </p:spTree>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Imagem 3">
            <a:extLst>
              <a:ext uri="{FF2B5EF4-FFF2-40B4-BE49-F238E27FC236}">
                <a16:creationId xmlns:a16="http://schemas.microsoft.com/office/drawing/2014/main" id="{A72CDF86-A305-4060-B39E-97FE50118F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F69516EF-D04A-46C0-80F3-AED208AA39BB}"/>
              </a:ext>
            </a:extLst>
          </p:cNvPr>
          <p:cNvSpPr>
            <a:spLocks noGrp="1"/>
          </p:cNvSpPr>
          <p:nvPr>
            <p:ph type="title"/>
          </p:nvPr>
        </p:nvSpPr>
        <p:spPr>
          <a:xfrm>
            <a:off x="35496" y="2204864"/>
            <a:ext cx="7128792" cy="3112843"/>
          </a:xfrm>
        </p:spPr>
        <p:txBody>
          <a:bodyPr>
            <a:noAutofit/>
          </a:bodyPr>
          <a:lstStyle/>
          <a:p>
            <a:pPr eaLnBrk="1" fontAlgn="auto" hangingPunct="1">
              <a:spcBef>
                <a:spcPts val="0"/>
              </a:spcBef>
              <a:spcAft>
                <a:spcPts val="0"/>
              </a:spcAft>
              <a:defRPr/>
            </a:pPr>
            <a:r>
              <a:rPr lang="pt-BR" sz="2800" i="1">
                <a:effectLst/>
              </a:rPr>
              <a:t>“Diz-se muitas vezes que Jesus chorou, mas jamais foi visto a sorrir. Nosso Salvador foi, efetivamente, um Varão de dores, experimentado nos trabalhos, pois abria o coração a todos os sofrimentos humanos. Mas, se bem que Sua vida fosse cheia de abnegação e ensombrada por dores e cuidados</a:t>
            </a:r>
            <a:br>
              <a:rPr lang="pt-BR" sz="2800">
                <a:effectLst/>
              </a:rPr>
            </a:br>
            <a:br>
              <a:rPr lang="pt-BR" sz="2400">
                <a:effectLst/>
              </a:rPr>
            </a:br>
            <a:br>
              <a:rPr lang="pt-BR" sz="2400">
                <a:effectLst/>
              </a:rPr>
            </a:br>
            <a:br>
              <a:rPr lang="pt-BR" sz="2400">
                <a:effectLst/>
              </a:rPr>
            </a:br>
            <a:br>
              <a:rPr lang="pt-BR" sz="2400">
                <a:effectLst/>
              </a:rPr>
            </a:br>
            <a:br>
              <a:rPr lang="pt-BR" sz="2400">
                <a:effectLst/>
              </a:rPr>
            </a:br>
            <a:br>
              <a:rPr lang="pt-BR" sz="2400">
                <a:effectLst/>
              </a:rPr>
            </a:br>
            <a:endParaRPr lang="pt-BR" sz="2400"/>
          </a:p>
        </p:txBody>
      </p:sp>
      <p:sp>
        <p:nvSpPr>
          <p:cNvPr id="7172" name="Espaço Reservado para Texto 2">
            <a:extLst>
              <a:ext uri="{FF2B5EF4-FFF2-40B4-BE49-F238E27FC236}">
                <a16:creationId xmlns:a16="http://schemas.microsoft.com/office/drawing/2014/main" id="{931EC433-839B-4F59-85D0-B6440F360E5A}"/>
              </a:ext>
            </a:extLst>
          </p:cNvPr>
          <p:cNvSpPr>
            <a:spLocks noGrp="1"/>
          </p:cNvSpPr>
          <p:nvPr>
            <p:ph type="body" idx="1"/>
          </p:nvPr>
        </p:nvSpPr>
        <p:spPr>
          <a:xfrm>
            <a:off x="179388" y="1125538"/>
            <a:ext cx="6337300" cy="1508125"/>
          </a:xfrm>
        </p:spPr>
        <p:txBody>
          <a:bodyPr/>
          <a:lstStyle/>
          <a:p>
            <a:pPr eaLnBrk="1" hangingPunct="1">
              <a:spcBef>
                <a:spcPct val="0"/>
              </a:spcBef>
            </a:pPr>
            <a:r>
              <a:rPr lang="pt-BR" altLang="pt-BR" b="1" i="1"/>
              <a:t>ALEGRIA EM CRISTO</a:t>
            </a:r>
            <a:endParaRPr lang="pt-BR" altLang="pt-BR"/>
          </a:p>
          <a:p>
            <a:pPr eaLnBrk="1" hangingPunct="1">
              <a:spcBef>
                <a:spcPct val="0"/>
              </a:spcBef>
            </a:pPr>
            <a:endParaRPr lang="pt-BR" altLang="pt-BR"/>
          </a:p>
        </p:txBody>
      </p:sp>
    </p:spTree>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Imagem 3">
            <a:extLst>
              <a:ext uri="{FF2B5EF4-FFF2-40B4-BE49-F238E27FC236}">
                <a16:creationId xmlns:a16="http://schemas.microsoft.com/office/drawing/2014/main" id="{E6EF58E3-7450-4376-9852-249F32DF3B6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3388FF5B-35BE-4BB3-AEA6-18169FEC5170}"/>
              </a:ext>
            </a:extLst>
          </p:cNvPr>
          <p:cNvSpPr>
            <a:spLocks noGrp="1"/>
          </p:cNvSpPr>
          <p:nvPr>
            <p:ph type="title"/>
          </p:nvPr>
        </p:nvSpPr>
        <p:spPr>
          <a:xfrm>
            <a:off x="0" y="2060848"/>
            <a:ext cx="6696744" cy="3112843"/>
          </a:xfrm>
        </p:spPr>
        <p:txBody>
          <a:bodyPr>
            <a:noAutofit/>
          </a:bodyPr>
          <a:lstStyle/>
          <a:p>
            <a:pPr eaLnBrk="1" fontAlgn="auto" hangingPunct="1">
              <a:spcBef>
                <a:spcPts val="0"/>
              </a:spcBef>
              <a:spcAft>
                <a:spcPts val="0"/>
              </a:spcAft>
              <a:defRPr/>
            </a:pPr>
            <a:r>
              <a:rPr lang="pt-BR" sz="2800" i="1">
                <a:effectLst/>
              </a:rPr>
              <a:t>Seu espírito não se abatia. Sua fisionomia não apresentava a expressão do desgosto ou do descontentamento, mas sempre de inalterável serenidade. Seu coração era uma fonte de vida; e onde quer que fosse, levava descanso e paz, contentamento e alegria” (Caminho a Cristo, </a:t>
            </a:r>
            <a:r>
              <a:rPr lang="pt-BR" sz="2800">
                <a:effectLst/>
              </a:rPr>
              <a:t>p. 120)</a:t>
            </a:r>
            <a:r>
              <a:rPr lang="pt-BR" sz="2800" i="1">
                <a:effectLst/>
              </a:rPr>
              <a:t>.</a:t>
            </a:r>
            <a:br>
              <a:rPr lang="pt-BR" sz="2800">
                <a:effectLst/>
              </a:rPr>
            </a:br>
            <a:br>
              <a:rPr lang="pt-BR" sz="2800">
                <a:effectLst/>
              </a:rPr>
            </a:br>
            <a:br>
              <a:rPr lang="pt-BR" sz="2400">
                <a:effectLst/>
              </a:rPr>
            </a:br>
            <a:br>
              <a:rPr lang="pt-BR" sz="2400">
                <a:effectLst/>
              </a:rPr>
            </a:br>
            <a:br>
              <a:rPr lang="pt-BR" sz="2400">
                <a:effectLst/>
              </a:rPr>
            </a:br>
            <a:br>
              <a:rPr lang="pt-BR" sz="2400">
                <a:effectLst/>
              </a:rPr>
            </a:br>
            <a:br>
              <a:rPr lang="pt-BR" sz="2400">
                <a:effectLst/>
              </a:rPr>
            </a:br>
            <a:br>
              <a:rPr lang="pt-BR" sz="2400">
                <a:effectLst/>
              </a:rPr>
            </a:br>
            <a:endParaRPr lang="pt-BR" sz="2400"/>
          </a:p>
        </p:txBody>
      </p:sp>
    </p:spTree>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Imagem 3">
            <a:extLst>
              <a:ext uri="{FF2B5EF4-FFF2-40B4-BE49-F238E27FC236}">
                <a16:creationId xmlns:a16="http://schemas.microsoft.com/office/drawing/2014/main" id="{4C0FF557-413B-493F-ACE8-C3816FB607A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D61A302C-F063-4513-9EAB-698EBF90C9B6}"/>
              </a:ext>
            </a:extLst>
          </p:cNvPr>
          <p:cNvSpPr>
            <a:spLocks noGrp="1"/>
          </p:cNvSpPr>
          <p:nvPr>
            <p:ph type="title"/>
          </p:nvPr>
        </p:nvSpPr>
        <p:spPr>
          <a:xfrm>
            <a:off x="107504" y="2276872"/>
            <a:ext cx="6552728" cy="3112843"/>
          </a:xfrm>
        </p:spPr>
        <p:txBody>
          <a:bodyPr>
            <a:noAutofit/>
          </a:bodyPr>
          <a:lstStyle/>
          <a:p>
            <a:pPr eaLnBrk="1" fontAlgn="auto" hangingPunct="1">
              <a:spcBef>
                <a:spcPts val="0"/>
              </a:spcBef>
              <a:spcAft>
                <a:spcPts val="0"/>
              </a:spcAft>
              <a:defRPr/>
            </a:pPr>
            <a:r>
              <a:rPr lang="pt-BR" sz="3200" i="1">
                <a:effectLst/>
              </a:rPr>
              <a:t>O que a alegria em Cristo NÃO É:</a:t>
            </a:r>
            <a:br>
              <a:rPr lang="pt-BR" sz="3200">
                <a:effectLst/>
              </a:rPr>
            </a:br>
            <a:r>
              <a:rPr lang="pt-BR" sz="3200">
                <a:effectLst/>
              </a:rPr>
              <a:t>NÃO É SENTIMENTO</a:t>
            </a:r>
            <a:br>
              <a:rPr lang="pt-BR" sz="3200">
                <a:effectLst/>
              </a:rPr>
            </a:br>
            <a:r>
              <a:rPr lang="pt-BR" sz="3200">
                <a:effectLst/>
              </a:rPr>
              <a:t>NÃO É CIRCUNSTÂNCIA</a:t>
            </a:r>
            <a:br>
              <a:rPr lang="pt-BR" sz="3200">
                <a:effectLst/>
              </a:rPr>
            </a:br>
            <a:r>
              <a:rPr lang="pt-BR" sz="3200">
                <a:effectLst/>
              </a:rPr>
              <a:t>NÃO É RESIGNAÇÃO</a:t>
            </a:r>
            <a:br>
              <a:rPr lang="pt-BR" sz="3200">
                <a:effectLst/>
              </a:rPr>
            </a:br>
            <a:r>
              <a:rPr lang="pt-BR" sz="3200">
                <a:effectLst/>
              </a:rPr>
              <a:t>NÃO É TEORIA</a:t>
            </a:r>
            <a:br>
              <a:rPr lang="pt-BR" sz="3200">
                <a:effectLst/>
              </a:rPr>
            </a:br>
            <a:r>
              <a:rPr lang="pt-BR" sz="3200">
                <a:effectLst/>
              </a:rPr>
              <a:t>NÃO É UM FIM EM SI MESMA</a:t>
            </a:r>
            <a:br>
              <a:rPr lang="pt-BR" sz="3200">
                <a:effectLst/>
              </a:rPr>
            </a:br>
            <a:br>
              <a:rPr lang="pt-BR" sz="3200">
                <a:effectLst/>
              </a:rPr>
            </a:br>
            <a:br>
              <a:rPr lang="pt-BR" sz="2800">
                <a:effectLst/>
              </a:rPr>
            </a:br>
            <a:br>
              <a:rPr lang="pt-BR" sz="2800">
                <a:effectLst/>
              </a:rPr>
            </a:br>
            <a:br>
              <a:rPr lang="pt-BR" sz="2800">
                <a:effectLst/>
              </a:rPr>
            </a:br>
            <a:br>
              <a:rPr lang="pt-BR" sz="2800">
                <a:effectLst/>
              </a:rPr>
            </a:br>
            <a:br>
              <a:rPr lang="pt-BR" sz="2800">
                <a:effectLst/>
              </a:rPr>
            </a:br>
            <a:br>
              <a:rPr lang="pt-BR" sz="2800">
                <a:effectLst/>
              </a:rPr>
            </a:br>
            <a:endParaRPr lang="pt-BR" sz="2800"/>
          </a:p>
        </p:txBody>
      </p:sp>
      <p:sp>
        <p:nvSpPr>
          <p:cNvPr id="9220" name="Espaço Reservado para Texto 2">
            <a:extLst>
              <a:ext uri="{FF2B5EF4-FFF2-40B4-BE49-F238E27FC236}">
                <a16:creationId xmlns:a16="http://schemas.microsoft.com/office/drawing/2014/main" id="{A01EFC0F-53AA-4951-BC41-9900A4A9A583}"/>
              </a:ext>
            </a:extLst>
          </p:cNvPr>
          <p:cNvSpPr>
            <a:spLocks noGrp="1"/>
          </p:cNvSpPr>
          <p:nvPr>
            <p:ph type="body" idx="1"/>
          </p:nvPr>
        </p:nvSpPr>
        <p:spPr>
          <a:xfrm>
            <a:off x="250825" y="1555750"/>
            <a:ext cx="6370638" cy="865188"/>
          </a:xfrm>
        </p:spPr>
        <p:txBody>
          <a:bodyPr/>
          <a:lstStyle/>
          <a:p>
            <a:pPr eaLnBrk="1" hangingPunct="1">
              <a:spcBef>
                <a:spcPct val="0"/>
              </a:spcBef>
            </a:pPr>
            <a:r>
              <a:rPr lang="pt-BR" altLang="pt-BR" b="1" i="1"/>
              <a:t>DEFININDO A ALEGRIA EM CRISTO</a:t>
            </a:r>
            <a:endParaRPr lang="pt-BR" altLang="pt-BR"/>
          </a:p>
        </p:txBody>
      </p:sp>
    </p:spTree>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Imagem 3">
            <a:extLst>
              <a:ext uri="{FF2B5EF4-FFF2-40B4-BE49-F238E27FC236}">
                <a16:creationId xmlns:a16="http://schemas.microsoft.com/office/drawing/2014/main" id="{45F005AF-C950-45B9-BF49-EFB37CAFFF0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3733FB43-195D-4B8B-A7D2-2B88C8404A3D}"/>
              </a:ext>
            </a:extLst>
          </p:cNvPr>
          <p:cNvSpPr>
            <a:spLocks noGrp="1"/>
          </p:cNvSpPr>
          <p:nvPr>
            <p:ph type="title"/>
          </p:nvPr>
        </p:nvSpPr>
        <p:spPr>
          <a:xfrm>
            <a:off x="323529" y="2204864"/>
            <a:ext cx="6408712" cy="3112843"/>
          </a:xfrm>
        </p:spPr>
        <p:txBody>
          <a:bodyPr>
            <a:noAutofit/>
          </a:bodyPr>
          <a:lstStyle/>
          <a:p>
            <a:pPr eaLnBrk="1" fontAlgn="auto" hangingPunct="1">
              <a:spcBef>
                <a:spcPts val="0"/>
              </a:spcBef>
              <a:spcAft>
                <a:spcPts val="0"/>
              </a:spcAft>
              <a:defRPr/>
            </a:pPr>
            <a:r>
              <a:rPr lang="pt-BR" sz="3200" i="1">
                <a:effectLst/>
              </a:rPr>
              <a:t>O que É a alegria em Cristo:</a:t>
            </a:r>
            <a:br>
              <a:rPr lang="pt-BR" sz="3200">
                <a:effectLst/>
              </a:rPr>
            </a:br>
            <a:r>
              <a:rPr lang="pt-BR" sz="3200">
                <a:effectLst/>
              </a:rPr>
              <a:t>É FRUTO</a:t>
            </a:r>
            <a:br>
              <a:rPr lang="pt-BR" sz="3200">
                <a:effectLst/>
              </a:rPr>
            </a:br>
            <a:r>
              <a:rPr lang="pt-BR" sz="3200">
                <a:effectLst/>
              </a:rPr>
              <a:t>É CONSEQUÊNCIA</a:t>
            </a:r>
            <a:br>
              <a:rPr lang="pt-BR" sz="3200">
                <a:effectLst/>
              </a:rPr>
            </a:br>
            <a:r>
              <a:rPr lang="pt-BR" sz="3200">
                <a:effectLst/>
              </a:rPr>
              <a:t>É RESULTADO</a:t>
            </a:r>
            <a:br>
              <a:rPr lang="pt-BR" sz="3200">
                <a:effectLst/>
              </a:rPr>
            </a:br>
            <a:r>
              <a:rPr lang="pt-BR" sz="3200">
                <a:effectLst/>
              </a:rPr>
              <a:t>É ATITUDE</a:t>
            </a:r>
            <a:br>
              <a:rPr lang="pt-BR" sz="3200">
                <a:effectLst/>
              </a:rPr>
            </a:br>
            <a:r>
              <a:rPr lang="pt-BR" sz="3200">
                <a:effectLst/>
              </a:rPr>
              <a:t>É MANDAMENTO</a:t>
            </a:r>
            <a:br>
              <a:rPr lang="pt-BR" sz="3200">
                <a:effectLst/>
              </a:rPr>
            </a:br>
            <a:br>
              <a:rPr lang="pt-BR" sz="3200">
                <a:effectLst/>
              </a:rPr>
            </a:br>
            <a:br>
              <a:rPr lang="pt-BR" sz="3200">
                <a:effectLst/>
              </a:rPr>
            </a:br>
            <a:br>
              <a:rPr lang="pt-BR" sz="3200">
                <a:effectLst/>
              </a:rPr>
            </a:br>
            <a:br>
              <a:rPr lang="pt-BR" sz="3200">
                <a:effectLst/>
              </a:rPr>
            </a:br>
            <a:br>
              <a:rPr lang="pt-BR" sz="2800">
                <a:effectLst/>
              </a:rPr>
            </a:br>
            <a:br>
              <a:rPr lang="pt-BR" sz="2800">
                <a:effectLst/>
              </a:rPr>
            </a:br>
            <a:br>
              <a:rPr lang="pt-BR" sz="2800">
                <a:effectLst/>
              </a:rPr>
            </a:br>
            <a:br>
              <a:rPr lang="pt-BR" sz="2800">
                <a:effectLst/>
              </a:rPr>
            </a:br>
            <a:br>
              <a:rPr lang="pt-BR" sz="2800">
                <a:effectLst/>
              </a:rPr>
            </a:br>
            <a:br>
              <a:rPr lang="pt-BR" sz="2800">
                <a:effectLst/>
              </a:rPr>
            </a:br>
            <a:endParaRPr lang="pt-BR" sz="2800"/>
          </a:p>
        </p:txBody>
      </p:sp>
      <p:sp>
        <p:nvSpPr>
          <p:cNvPr id="10244" name="Espaço Reservado para Texto 2">
            <a:extLst>
              <a:ext uri="{FF2B5EF4-FFF2-40B4-BE49-F238E27FC236}">
                <a16:creationId xmlns:a16="http://schemas.microsoft.com/office/drawing/2014/main" id="{51B31F95-94E2-4E85-AA33-F66DAF70252B}"/>
              </a:ext>
            </a:extLst>
          </p:cNvPr>
          <p:cNvSpPr>
            <a:spLocks noGrp="1"/>
          </p:cNvSpPr>
          <p:nvPr>
            <p:ph type="body" idx="1"/>
          </p:nvPr>
        </p:nvSpPr>
        <p:spPr>
          <a:xfrm>
            <a:off x="395288" y="1628775"/>
            <a:ext cx="6370637" cy="720725"/>
          </a:xfrm>
        </p:spPr>
        <p:txBody>
          <a:bodyPr/>
          <a:lstStyle/>
          <a:p>
            <a:pPr eaLnBrk="1" hangingPunct="1">
              <a:spcBef>
                <a:spcPct val="0"/>
              </a:spcBef>
            </a:pPr>
            <a:r>
              <a:rPr lang="pt-BR" altLang="pt-BR" b="1" i="1"/>
              <a:t>DEFININDO A ALEGRIA EM CRISTO</a:t>
            </a:r>
            <a:endParaRPr lang="pt-BR" altLang="pt-BR"/>
          </a:p>
        </p:txBody>
      </p:sp>
    </p:spTree>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Imagem 3">
            <a:extLst>
              <a:ext uri="{FF2B5EF4-FFF2-40B4-BE49-F238E27FC236}">
                <a16:creationId xmlns:a16="http://schemas.microsoft.com/office/drawing/2014/main" id="{87E7D53D-1C7C-4C6B-8B97-8D1B41F5428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0750B2C0-917D-446F-B937-B72527F310BB}"/>
              </a:ext>
            </a:extLst>
          </p:cNvPr>
          <p:cNvSpPr>
            <a:spLocks noGrp="1"/>
          </p:cNvSpPr>
          <p:nvPr>
            <p:ph type="title"/>
          </p:nvPr>
        </p:nvSpPr>
        <p:spPr>
          <a:xfrm>
            <a:off x="251520" y="2420888"/>
            <a:ext cx="6264696" cy="3112843"/>
          </a:xfrm>
        </p:spPr>
        <p:txBody>
          <a:bodyPr>
            <a:noAutofit/>
          </a:bodyPr>
          <a:lstStyle/>
          <a:p>
            <a:pPr eaLnBrk="1" fontAlgn="auto" hangingPunct="1">
              <a:spcBef>
                <a:spcPts val="0"/>
              </a:spcBef>
              <a:spcAft>
                <a:spcPts val="0"/>
              </a:spcAft>
              <a:defRPr/>
            </a:pPr>
            <a:r>
              <a:rPr lang="pt-BR" sz="3200">
                <a:effectLst/>
              </a:rPr>
              <a:t>Em síntese, podemos dizer que a alegria em Cristo é </a:t>
            </a:r>
            <a:r>
              <a:rPr lang="pt-BR" sz="3200" i="1">
                <a:effectLst/>
              </a:rPr>
              <a:t>A EXPERIÊNCIA REAL DAQUELE QUE ESCOLHE VIVER SOB O GOVERNO DIÁRIO DO ESPÍRITO SANTO.</a:t>
            </a:r>
            <a:endParaRPr lang="pt-BR" sz="3200">
              <a:effectLst/>
            </a:endParaRPr>
          </a:p>
        </p:txBody>
      </p:sp>
      <p:sp>
        <p:nvSpPr>
          <p:cNvPr id="11268" name="Espaço Reservado para Texto 2">
            <a:extLst>
              <a:ext uri="{FF2B5EF4-FFF2-40B4-BE49-F238E27FC236}">
                <a16:creationId xmlns:a16="http://schemas.microsoft.com/office/drawing/2014/main" id="{6C9ADE00-CCAC-46B8-8677-83BEEFC7CBF3}"/>
              </a:ext>
            </a:extLst>
          </p:cNvPr>
          <p:cNvSpPr>
            <a:spLocks noGrp="1"/>
          </p:cNvSpPr>
          <p:nvPr>
            <p:ph type="body" idx="1"/>
          </p:nvPr>
        </p:nvSpPr>
        <p:spPr>
          <a:xfrm>
            <a:off x="107950" y="1846263"/>
            <a:ext cx="6767513" cy="646112"/>
          </a:xfrm>
        </p:spPr>
        <p:txBody>
          <a:bodyPr/>
          <a:lstStyle/>
          <a:p>
            <a:pPr eaLnBrk="1" hangingPunct="1">
              <a:spcBef>
                <a:spcPct val="0"/>
              </a:spcBef>
            </a:pPr>
            <a:r>
              <a:rPr lang="pt-BR" altLang="pt-BR" b="1" i="1"/>
              <a:t>DEFININDO A ALEGRIA EM CRISTO</a:t>
            </a:r>
            <a:endParaRPr lang="pt-BR" altLang="pt-BR" b="1">
              <a:solidFill>
                <a:schemeClr val="bg1"/>
              </a:solidFill>
            </a:endParaRPr>
          </a:p>
        </p:txBody>
      </p:sp>
    </p:spTree>
  </p:cSld>
  <p:clrMapOvr>
    <a:masterClrMapping/>
  </p:clrMapOvr>
  <p:transition spd="slow">
    <p:randomBar dir="vert"/>
  </p:transition>
</p:sld>
</file>

<file path=ppt/theme/theme1.xml><?xml version="1.0" encoding="utf-8"?>
<a:theme xmlns:a="http://schemas.openxmlformats.org/drawingml/2006/main" name="Human">
  <a:themeElements>
    <a:clrScheme name="Human">
      <a:dk1>
        <a:sysClr val="windowText" lastClr="000000"/>
      </a:dk1>
      <a:lt1>
        <a:sysClr val="window" lastClr="FFFFFF"/>
      </a:lt1>
      <a:dk2>
        <a:srgbClr val="795339"/>
      </a:dk2>
      <a:lt2>
        <a:srgbClr val="F7EEDD"/>
      </a:lt2>
      <a:accent1>
        <a:srgbClr val="AD2E27"/>
      </a:accent1>
      <a:accent2>
        <a:srgbClr val="3F3D66"/>
      </a:accent2>
      <a:accent3>
        <a:srgbClr val="17517A"/>
      </a:accent3>
      <a:accent4>
        <a:srgbClr val="877E48"/>
      </a:accent4>
      <a:accent5>
        <a:srgbClr val="AF8B1E"/>
      </a:accent5>
      <a:accent6>
        <a:srgbClr val="A35E21"/>
      </a:accent6>
      <a:hlink>
        <a:srgbClr val="9B7300"/>
      </a:hlink>
      <a:folHlink>
        <a:srgbClr val="D6A73B"/>
      </a:folHlink>
    </a:clrScheme>
    <a:fontScheme name="Human">
      <a:majorFont>
        <a:latin typeface="Candara"/>
        <a:ea typeface=""/>
        <a:cs typeface=""/>
        <a:font script="Jpan" typeface="ＭＳ Ｐゴシック"/>
        <a:font script="Hang" typeface="HY견명조"/>
        <a:font script="Hans" typeface="华文新魏"/>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Human">
      <a:fillStyleLst>
        <a:solidFill>
          <a:schemeClr val="phClr">
            <a:tint val="100000"/>
          </a:schemeClr>
        </a:solidFill>
        <a:gradFill>
          <a:gsLst>
            <a:gs pos="0">
              <a:schemeClr val="phClr">
                <a:tint val="30000"/>
                <a:satMod val="175000"/>
              </a:schemeClr>
            </a:gs>
            <a:gs pos="50000">
              <a:schemeClr val="phClr">
                <a:tint val="55000"/>
                <a:satMod val="200000"/>
              </a:schemeClr>
            </a:gs>
            <a:gs pos="70000">
              <a:schemeClr val="phClr">
                <a:tint val="70000"/>
                <a:satMod val="175000"/>
              </a:schemeClr>
            </a:gs>
            <a:gs pos="100000">
              <a:schemeClr val="phClr">
                <a:tint val="85000"/>
                <a:satMod val="175000"/>
              </a:schemeClr>
            </a:gs>
          </a:gsLst>
          <a:lin ang="8000000" scaled="1"/>
        </a:gradFill>
        <a:gradFill>
          <a:gsLst>
            <a:gs pos="0">
              <a:schemeClr val="phClr">
                <a:shade val="100000"/>
                <a:satMod val="140000"/>
              </a:schemeClr>
            </a:gs>
            <a:gs pos="40000">
              <a:schemeClr val="phClr">
                <a:shade val="65000"/>
                <a:satMod val="140000"/>
              </a:schemeClr>
            </a:gs>
            <a:gs pos="70000">
              <a:schemeClr val="phClr">
                <a:shade val="40000"/>
                <a:satMod val="115000"/>
              </a:schemeClr>
            </a:gs>
            <a:gs pos="100000">
              <a:schemeClr val="phClr">
                <a:shade val="20000"/>
                <a:satMod val="115000"/>
              </a:schemeClr>
            </a:gs>
          </a:gsLst>
          <a:lin ang="8000000" scaled="1"/>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9000000">
              <a:srgbClr val="1A0000">
                <a:alpha val="35000"/>
              </a:srgbClr>
            </a:outerShdw>
          </a:effectLst>
        </a:effectStyle>
        <a:effectStyle>
          <a:effectLst>
            <a:outerShdw blurRad="39000" dist="25400" dir="9000000">
              <a:srgbClr val="1A0000">
                <a:alpha val="40000"/>
              </a:srgbClr>
            </a:outerShdw>
          </a:effectLst>
        </a:effectStyle>
        <a:effectStyle>
          <a:effectLst>
            <a:outerShdw blurRad="39000" dist="25400" dir="9000000">
              <a:srgbClr val="000000">
                <a:alpha val="40000"/>
              </a:srgbClr>
            </a:outerShdw>
          </a:effectLst>
          <a:scene3d>
            <a:camera prst="perspectiveFront">
              <a:rot lat="0" lon="0" rev="0"/>
            </a:camera>
            <a:lightRig rig="brightRoom" dir="tr">
              <a:rot lat="0" lon="0" rev="3540000"/>
            </a:lightRig>
          </a:scene3d>
          <a:sp3d prstMaterial="matte">
            <a:bevelT w="190500" h="44450" prst="cross"/>
          </a:sp3d>
        </a:effectStyle>
      </a:effectStyleLst>
      <a:bgFillStyleLst>
        <a:solidFill>
          <a:schemeClr val="phClr">
            <a:tint val="100000"/>
          </a:schemeClr>
        </a:solidFill>
        <a:gradFill flip="none" rotWithShape="1">
          <a:gsLst>
            <a:gs pos="0">
              <a:schemeClr val="phClr">
                <a:tint val="85000"/>
                <a:satMod val="275000"/>
              </a:schemeClr>
            </a:gs>
            <a:gs pos="3000">
              <a:schemeClr val="phClr">
                <a:tint val="87000"/>
                <a:satMod val="275000"/>
              </a:schemeClr>
            </a:gs>
            <a:gs pos="10000">
              <a:schemeClr val="phClr">
                <a:tint val="90000"/>
                <a:satMod val="275000"/>
              </a:schemeClr>
            </a:gs>
            <a:gs pos="70000">
              <a:schemeClr val="phClr">
                <a:shade val="38000"/>
                <a:satMod val="275000"/>
              </a:schemeClr>
            </a:gs>
            <a:gs pos="90000">
              <a:schemeClr val="phClr">
                <a:shade val="25000"/>
                <a:satMod val="300000"/>
              </a:schemeClr>
            </a:gs>
            <a:gs pos="100000">
              <a:schemeClr val="phClr">
                <a:shade val="22000"/>
                <a:satMod val="300000"/>
              </a:schemeClr>
            </a:gs>
          </a:gsLst>
          <a:path path="circle">
            <a:fillToRect l="60000" t="-3300" b="200000"/>
          </a:path>
          <a:tileRect/>
        </a:gradFill>
        <a:gradFill rotWithShape="1">
          <a:gsLst>
            <a:gs pos="0">
              <a:schemeClr val="phClr">
                <a:tint val="57000"/>
                <a:satMod val="400000"/>
              </a:schemeClr>
            </a:gs>
            <a:gs pos="100000">
              <a:schemeClr val="phClr">
                <a:tint val="87000"/>
                <a:shade val="40000"/>
                <a:satMod val="5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TC010113062[[fn=Tema Humano]]</Template>
  <TotalTime>405</TotalTime>
  <Words>1559</Words>
  <Application>Microsoft Office PowerPoint</Application>
  <PresentationFormat>Apresentação na tela (4:3)</PresentationFormat>
  <Paragraphs>61</Paragraphs>
  <Slides>19</Slides>
  <Notes>5</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19</vt:i4>
      </vt:variant>
    </vt:vector>
  </HeadingPairs>
  <TitlesOfParts>
    <vt:vector size="24" baseType="lpstr">
      <vt:lpstr>Arial</vt:lpstr>
      <vt:lpstr>Candara</vt:lpstr>
      <vt:lpstr>Wingdings 2</vt:lpstr>
      <vt:lpstr>Calibri</vt:lpstr>
      <vt:lpstr>Human</vt:lpstr>
      <vt:lpstr>Apresentação do PowerPoint</vt:lpstr>
      <vt:lpstr> “Mas o fruto do Espírito é: amor, alegria, paz, longanimidade, benignidade, bondade, fidelidade,  mansidão, domínio próprio. Contra estas coisas não há lei”  (Gálatas 5: 22,23).    </vt:lpstr>
      <vt:lpstr>O amor gerado como consequência do governo do Espírito de Deus na vida do pecador é algo tão poderoso que não vem sozinho. Ele traz consigo: “alegria, paz, paciência, benignidade, bondade, fidelidade, mansidão, domínio próprio”.   </vt:lpstr>
      <vt:lpstr>ILUSTRAÇÃO</vt:lpstr>
      <vt:lpstr>“Diz-se muitas vezes que Jesus chorou, mas jamais foi visto a sorrir. Nosso Salvador foi, efetivamente, um Varão de dores, experimentado nos trabalhos, pois abria o coração a todos os sofrimentos humanos. Mas, se bem que Sua vida fosse cheia de abnegação e ensombrada por dores e cuidados       </vt:lpstr>
      <vt:lpstr>Seu espírito não se abatia. Sua fisionomia não apresentava a expressão do desgosto ou do descontentamento, mas sempre de inalterável serenidade. Seu coração era uma fonte de vida; e onde quer que fosse, levava descanso e paz, contentamento e alegria” (Caminho a Cristo, p. 120).        </vt:lpstr>
      <vt:lpstr>O que a alegria em Cristo NÃO É: NÃO É SENTIMENTO NÃO É CIRCUNSTÂNCIA NÃO É RESIGNAÇÃO NÃO É TEORIA NÃO É UM FIM EM SI MESMA        </vt:lpstr>
      <vt:lpstr>O que É a alegria em Cristo: É FRUTO É CONSEQUÊNCIA É RESULTADO É ATITUDE É MANDAMENTO           </vt:lpstr>
      <vt:lpstr>Em síntese, podemos dizer que a alegria em Cristo é A EXPERIÊNCIA REAL DAQUELE QUE ESCOLHE VIVER SOB O GOVERNO DIÁRIO DO ESPÍRITO SANTO.</vt:lpstr>
      <vt:lpstr>Apresentação do PowerPoint</vt:lpstr>
      <vt:lpstr>DAVI Salmo 23:1 e 4: – “O Senhor é o meu Pastor, e nada me faltará... Ainda que eu andasse pelo vale da sombra da morte, não temeria mal algum, porque Tu estás comigo. A Tua vara e o Teu cajado me consolam.” Salmo 9:10 – “Em Ti, pois, confiam os que conhecem o Teu nome, porque Tu, Senhor, não desamparas os que Te buscam.”</vt:lpstr>
      <vt:lpstr>JÓ Jó 19:25 – “Porque eu sei que o meu Redentor vive e por fim Se levantará sobre a Terra.” Jó 42:2 – “Bem sei que tudo podes, e nenhum dos Teus planos podem ser frustrado.”</vt:lpstr>
      <vt:lpstr>JEREMIAS Jeremias 32:27 – “Eis que Eu sou o SENHOR, o Deus de todos os viventes; acaso, haveria coisa demasiadamente maravilhosa para Mim? ¨</vt:lpstr>
      <vt:lpstr>PAULO Romanos 8:28 – “Sabemos que todas as coisas cooperam para o bem daqueles que amam a Deus, daqueles que são chamados segundo o seu propósito.” Romanos 8:37 – “Em todas estas coisas, porém, somos mais que vencedores, por meio dAquele que nos amou.”</vt:lpstr>
      <vt:lpstr> 2 REIS 4:38-44</vt:lpstr>
      <vt:lpstr>Apresentação do PowerPoint</vt:lpstr>
      <vt:lpstr>“Não é sábio ajuntar todas as penosas recordações da vida passada - injustiças e decepções - e falar tanto sobre elas e lamentá-las tanto, que nos sintamos esmagados pelo desânimo. Uma alma desalentada acha-se rodeada de trevas, excluindo a luz de Deus de si própria, e lançando sombras sobre o caminho dos outros” (Caminho a Cristo, p. 117).  </vt:lpstr>
      <vt:lpstr>CONCLUSÃO:</vt:lpstr>
      <vt:lpstr>Vamos cada um de nós dizer: “Senhor Jesus, eis-me aqui, usa-me. Deponho tudo o que tenho a Teus pés. Estou ao Teu serviço. Torna-me um pão em Tuas mãos, Grande Mestre, para alimentar as multidões!”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SM1511-SM1520</dc:title>
  <dc:subject>SM-SEMANA DE MORDOMIA 2011</dc:subject>
  <dc:creator>Pr. MARCELO AUGUSTO DE CARVALHO</dc:creator>
  <cp:keywords>www.4tons.com</cp:keywords>
  <dc:description>COMÉRCIO PROIBIDO. USO PESSOAL</dc:description>
  <cp:lastModifiedBy>Pr. Marcelo Carvalho</cp:lastModifiedBy>
  <cp:revision>44</cp:revision>
  <dcterms:created xsi:type="dcterms:W3CDTF">2011-05-21T22:19:25Z</dcterms:created>
  <dcterms:modified xsi:type="dcterms:W3CDTF">2019-10-21T13:05:08Z</dcterms:modified>
  <cp:category>SM-SEMANA DE MORDOMIA</cp:category>
</cp:coreProperties>
</file>