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71" r:id="rId4"/>
    <p:sldId id="258" r:id="rId5"/>
    <p:sldId id="335" r:id="rId6"/>
    <p:sldId id="370" r:id="rId7"/>
    <p:sldId id="425" r:id="rId8"/>
    <p:sldId id="374" r:id="rId9"/>
    <p:sldId id="375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3" r:id="rId27"/>
    <p:sldId id="394" r:id="rId28"/>
    <p:sldId id="396" r:id="rId29"/>
    <p:sldId id="397" r:id="rId30"/>
    <p:sldId id="398" r:id="rId31"/>
    <p:sldId id="403" r:id="rId32"/>
    <p:sldId id="404" r:id="rId33"/>
    <p:sldId id="405" r:id="rId34"/>
    <p:sldId id="406" r:id="rId35"/>
    <p:sldId id="407" r:id="rId36"/>
    <p:sldId id="409" r:id="rId37"/>
    <p:sldId id="426" r:id="rId38"/>
    <p:sldId id="414" r:id="rId39"/>
    <p:sldId id="416" r:id="rId40"/>
    <p:sldId id="417" r:id="rId41"/>
    <p:sldId id="418" r:id="rId42"/>
    <p:sldId id="419" r:id="rId43"/>
    <p:sldId id="422" r:id="rId44"/>
    <p:sldId id="322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027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073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448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1328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3835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643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0395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029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330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0479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2681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2DEA-1FE8-4CD4-A9B9-1CD52054D06A}" type="datetimeFigureOut">
              <a:rPr lang="pt-BR" smtClean="0"/>
              <a:pPr/>
              <a:t>21/07/2011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B95F-3B48-4EDC-8019-AC30796BC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545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6981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13285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/>
                  </a:innerShdw>
                </a:effectLst>
                <a:latin typeface="+mj-lt"/>
              </a:rPr>
              <a:t>O INIMIGO TERÁ UMA FORTE REAÇÃO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4100097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8630" y="764704"/>
            <a:ext cx="57641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“Estendendo-se a controvérsia a novos campos, e sendo a atenção do povo chamada para a lei de Deus calcada a pés, Satanás entrará em ação. O poder que acompanha a mensagem apenas enfurecerá os que a ela se opõem.” </a:t>
            </a:r>
            <a:endParaRPr lang="pt-BR" sz="32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p. 607.</a:t>
            </a:r>
          </a:p>
        </p:txBody>
      </p:sp>
    </p:spTree>
    <p:extLst>
      <p:ext uri="{BB962C8B-B14F-4D97-AF65-F5344CB8AC3E}">
        <p14:creationId xmlns:p14="http://schemas.microsoft.com/office/powerpoint/2010/main" xmlns="" val="233559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98884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TUDO SERÁ EMPREGADO CONTRA OS DEFENSORES DA VERDADE</a:t>
            </a:r>
          </a:p>
        </p:txBody>
      </p:sp>
    </p:spTree>
    <p:extLst>
      <p:ext uri="{BB962C8B-B14F-4D97-AF65-F5344CB8AC3E}">
        <p14:creationId xmlns:p14="http://schemas.microsoft.com/office/powerpoint/2010/main" xmlns="" val="418104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032" y="1052736"/>
            <a:ext cx="56201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“A igreja [Babilônia] apelará para o braço forte do poder civil, e nesta obra unir-se-ão católicos e protestantes. Ao tornar-se o movimento em prol da imposição do domingo mais audaz e decidido, invocar-se-á a lei contra os observadores dos mandamentos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</a:t>
            </a:r>
            <a:endParaRPr lang="pt-BR" sz="28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4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48032" y="1196752"/>
            <a:ext cx="48280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...Serão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ameaçados com multas e prisão, e a alguns se oferecerão posições de influência e outras recompensas e vantagens, como engodo para renunciarem a sua fé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p. 607.</a:t>
            </a:r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53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55679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 SITUAÇÃO SERÁ DIFÍCIL, MAS O POVO DE DEUS SE REFUGIARÁ EM DEUS</a:t>
            </a:r>
          </a:p>
        </p:txBody>
      </p:sp>
    </p:spTree>
    <p:extLst>
      <p:ext uri="{BB962C8B-B14F-4D97-AF65-F5344CB8AC3E}">
        <p14:creationId xmlns:p14="http://schemas.microsoft.com/office/powerpoint/2010/main" xmlns="" val="389406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9512" y="764704"/>
            <a:ext cx="50440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“Satanás os assalta com cruéis tentações. A obra que empreenderam parece muito além de sua habilidade para levarem a termo. Estão quase a sucumbir... Então</a:t>
            </a: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sentindo o seu completo desamparo, se refugiam </a:t>
            </a:r>
            <a:r>
              <a:rPr lang="pt-BR" sz="2800" b="1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nAquele</a:t>
            </a: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que é poderoso, em busca de auxílio.”</a:t>
            </a:r>
          </a:p>
          <a:p>
            <a:pPr algn="ctr"/>
            <a:endParaRPr lang="pt-BR" sz="28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Grande Conflito, p. 609.</a:t>
            </a:r>
          </a:p>
          <a:p>
            <a:pPr algn="ctr"/>
            <a:endParaRPr lang="pt-BR" sz="20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07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268760"/>
            <a:ext cx="45131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...contudo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não podem voltar. Então, sentindo o seu completo desamparo, se refugiam </a:t>
            </a:r>
            <a:r>
              <a:rPr lang="pt-BR" sz="3200" b="1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nAquele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que é poderoso, em busca de auxílio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p. 609.</a:t>
            </a:r>
            <a:endParaRPr lang="pt-BR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81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04" y="225858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ENGANOS SATÂNICOS DOS ÚLTIMOS DIAS</a:t>
            </a:r>
          </a:p>
        </p:txBody>
      </p:sp>
    </p:spTree>
    <p:extLst>
      <p:ext uri="{BB962C8B-B14F-4D97-AF65-F5344CB8AC3E}">
        <p14:creationId xmlns:p14="http://schemas.microsoft.com/office/powerpoint/2010/main" xmlns="" val="43345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772816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livro Eventos Finais nas páginas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135-148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traz os seguintes enganos que serão usados por Satanás e os demônios nos últimos dias:</a:t>
            </a:r>
            <a:endParaRPr lang="pt-BR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971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7296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052736"/>
            <a:ext cx="7560840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457200">
              <a:srgbClr val="FFFF00">
                <a:alpha val="73000"/>
              </a:srgb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1 - Falsos </a:t>
            </a:r>
            <a:r>
              <a:rPr lang="pt-BR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reavivamentos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nas igrejas que não aceitarem a Verdade 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Presente</a:t>
            </a:r>
            <a:endParaRPr lang="pt-B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79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0588" y="2060848"/>
            <a:ext cx="4327436" cy="2862322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457200">
              <a:srgbClr val="FFFF00">
                <a:alpha val="73000"/>
              </a:srgb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2 - Cultos 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reuniões religiosas acompanhadas com gritos, músicas com baterias e danças</a:t>
            </a:r>
          </a:p>
        </p:txBody>
      </p:sp>
    </p:spTree>
    <p:extLst>
      <p:ext uri="{BB962C8B-B14F-4D97-AF65-F5344CB8AC3E}">
        <p14:creationId xmlns:p14="http://schemas.microsoft.com/office/powerpoint/2010/main" xmlns="" val="89113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83149" y="2253065"/>
            <a:ext cx="4327436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457200">
              <a:srgbClr val="FFFF00">
                <a:alpha val="73000"/>
              </a:srgb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3 - Anjos 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maus aparecerão </a:t>
            </a:r>
          </a:p>
        </p:txBody>
      </p:sp>
    </p:spTree>
    <p:extLst>
      <p:ext uri="{BB962C8B-B14F-4D97-AF65-F5344CB8AC3E}">
        <p14:creationId xmlns:p14="http://schemas.microsoft.com/office/powerpoint/2010/main" xmlns="" val="46416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1412776"/>
            <a:ext cx="4327436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glow rad="457200">
              <a:srgbClr val="FFFF00">
                <a:alpha val="73000"/>
              </a:srgb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4 - Satanás </a:t>
            </a: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Personificará a Cristo</a:t>
            </a:r>
          </a:p>
        </p:txBody>
      </p:sp>
    </p:spTree>
    <p:extLst>
      <p:ext uri="{BB962C8B-B14F-4D97-AF65-F5344CB8AC3E}">
        <p14:creationId xmlns:p14="http://schemas.microsoft.com/office/powerpoint/2010/main" xmlns="" val="3872505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" y="1700808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NÃO CONFIE EM MILAGRES, CONFIE NA PALAVRA DE DEUS</a:t>
            </a:r>
          </a:p>
        </p:txBody>
      </p:sp>
    </p:spTree>
    <p:extLst>
      <p:ext uri="{BB962C8B-B14F-4D97-AF65-F5344CB8AC3E}">
        <p14:creationId xmlns:p14="http://schemas.microsoft.com/office/powerpoint/2010/main" xmlns="" val="345952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63888" y="1268760"/>
            <a:ext cx="49720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“O povo de Deus não encontrará sua segurança na operação de milagres; pois Satanás imitará os milagres que forem operados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Eventos 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Finais, p.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147.</a:t>
            </a:r>
            <a:endParaRPr lang="pt-BR" sz="1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26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556792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 OBRA SERÁ CONCLUÍDA DE FORMA RÁPIDA E MIRACULOSA</a:t>
            </a:r>
          </a:p>
        </p:txBody>
      </p:sp>
    </p:spTree>
    <p:extLst>
      <p:ext uri="{BB962C8B-B14F-4D97-AF65-F5344CB8AC3E}">
        <p14:creationId xmlns:p14="http://schemas.microsoft.com/office/powerpoint/2010/main" xmlns="" val="3934412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59832" y="548680"/>
            <a:ext cx="59046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“Servos de Deus, com o rosto iluminado e a resplandecer de santa consagração, apressar-se-ão de um lugar para outro para proclamar a mensagem do Céu...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Operar-se-ão prodígios... </a:t>
            </a: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Satanás também opera com prodígios de mentira, fazendo mesmo descer fogo do céu, à vista dos homens. (</a:t>
            </a:r>
            <a:r>
              <a:rPr lang="pt-BR" sz="2800" b="1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Apoc</a:t>
            </a: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13:13.) Assim os habitantes da Terra serão levados a decidir-se.”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Grande Conflito, p. 612.</a:t>
            </a:r>
          </a:p>
          <a:p>
            <a:pPr algn="ctr"/>
            <a:endParaRPr lang="pt-BR" sz="1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45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620" y="233637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xmlns="" val="333108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764704"/>
            <a:ext cx="494860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“Laços de família, relações na igreja, são impotentes para os deter agora. A verdade é mais preciosa do que tudo o mais. Apesar das forças arregimentadas contra a verdade, grande número se coloca ao lado do Senhor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612.</a:t>
            </a:r>
            <a:endParaRPr lang="pt-BR" sz="10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7704" y="1844824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alto clamor é a última mensagem de advertência ao mundo, para que o povo de Deus, que ainda estiver em Babilônia, saia de lá e junte-se ao remanescente. </a:t>
            </a:r>
          </a:p>
        </p:txBody>
      </p:sp>
    </p:spTree>
    <p:extLst>
      <p:ext uri="{BB962C8B-B14F-4D97-AF65-F5344CB8AC3E}">
        <p14:creationId xmlns:p14="http://schemas.microsoft.com/office/powerpoint/2010/main" xmlns="" val="207983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9675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REAÇÃO SATÂNICA: FALSO REAVIVAMENTO NAS IGREJAS QUE COMPÕE BABILÔNIA</a:t>
            </a:r>
          </a:p>
        </p:txBody>
      </p:sp>
    </p:spTree>
    <p:extLst>
      <p:ext uri="{BB962C8B-B14F-4D97-AF65-F5344CB8AC3E}">
        <p14:creationId xmlns:p14="http://schemas.microsoft.com/office/powerpoint/2010/main" xmlns="" val="324882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75856" y="908720"/>
            <a:ext cx="54526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“E, como os espíritos professarão fé na Escritura Sagrada, e demonstrarão respeito pelas instituições da igreja [Babilônia], sua obra será aceita como manifestação do poder divino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p. 588.</a:t>
            </a:r>
            <a:endParaRPr lang="pt-BR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94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441807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QUEM TERMINARÁ A OBRA DA PREGAÇÃO DO EVANGELHO?</a:t>
            </a:r>
          </a:p>
        </p:txBody>
      </p:sp>
    </p:spTree>
    <p:extLst>
      <p:ext uri="{BB962C8B-B14F-4D97-AF65-F5344CB8AC3E}">
        <p14:creationId xmlns:p14="http://schemas.microsoft.com/office/powerpoint/2010/main" xmlns="" val="59644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1484784"/>
            <a:ext cx="6484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“No conflito final que agora se trava entre as forças do bem e as do mal, espera Ele que todos, tanto membros leigos como pastores, tomem parte.” </a:t>
            </a:r>
            <a:endParaRPr lang="pt-BR" sz="3200" b="1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Obreiros 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Evangélicos, p. 351.</a:t>
            </a:r>
            <a:endParaRPr lang="pt-BR" sz="1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21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91683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BENEFÍCIOS DA CONTROVÉRSIA</a:t>
            </a:r>
          </a:p>
        </p:txBody>
      </p:sp>
    </p:spTree>
    <p:extLst>
      <p:ext uri="{BB962C8B-B14F-4D97-AF65-F5344CB8AC3E}">
        <p14:creationId xmlns:p14="http://schemas.microsoft.com/office/powerpoint/2010/main" xmlns="" val="227100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9980" y="1196752"/>
            <a:ext cx="50405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“Deus quer que a verdade probante seja colocada em primeiro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plano... Cada </a:t>
            </a: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contestação, cada censura, cada calúnia será um meio nas mãos de Deus para provocar curiosidade e despertar os espíritos que, de outro modo, continuariam adormecidos.”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Serviço Cristão,  p. 159.</a:t>
            </a:r>
            <a:endParaRPr lang="pt-BR" sz="105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971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132856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O PEQUENO TEMPO DE ANGÚSTIA</a:t>
            </a:r>
          </a:p>
        </p:txBody>
      </p:sp>
    </p:spTree>
    <p:extLst>
      <p:ext uri="{BB962C8B-B14F-4D97-AF65-F5344CB8AC3E}">
        <p14:creationId xmlns:p14="http://schemas.microsoft.com/office/powerpoint/2010/main" xmlns="" val="279231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72816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  <a:latin typeface="Book Antiqua Bold Italic" pitchFamily="2" charset="0"/>
              </a:rPr>
              <a:t>Haverá sinais no sol, na lua e nas estrelas; sobre a terra, angústia entre as nações em perplexidade por causa do bramido do mar e das ondas; haverá homens que desmaiarão de terror e pela expectativa das coisas que sobrevirão ao mundo; pois os poderes dos céus serão abalados.</a:t>
            </a:r>
          </a:p>
        </p:txBody>
      </p:sp>
    </p:spTree>
    <p:extLst>
      <p:ext uri="{BB962C8B-B14F-4D97-AF65-F5344CB8AC3E}">
        <p14:creationId xmlns:p14="http://schemas.microsoft.com/office/powerpoint/2010/main" xmlns="" val="258585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58581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NÃO É O GRANDE TEMPO DE ANGÚSTIA</a:t>
            </a:r>
          </a:p>
        </p:txBody>
      </p:sp>
    </p:spTree>
    <p:extLst>
      <p:ext uri="{BB962C8B-B14F-4D97-AF65-F5344CB8AC3E}">
        <p14:creationId xmlns:p14="http://schemas.microsoft.com/office/powerpoint/2010/main" xmlns="" val="381907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196752"/>
            <a:ext cx="40845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“...Nesse </a:t>
            </a: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tempo, enquanto a obra de salvação está se encerrando, tribulações virão sobre a Terra, e as nações ficarão iradas, embora contidas para não impedir a obra do terceiro anjo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</a:t>
            </a:r>
            <a:endParaRPr lang="pt-BR" sz="9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59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72816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  <a:latin typeface="Book Antiqua Bold Italic" pitchFamily="2" charset="0"/>
              </a:rPr>
              <a:t>Depois destas coisas, vi descer do céu outro anjo, que tinha grande autoridade, e a terra se iluminou com a sua glória. Então, exclamou com potente voz, dizendo: Caiu! Caiu a grande Babilônia e se tornou morada de demônios, covil de toda espécie de espírito </a:t>
            </a:r>
            <a:r>
              <a:rPr lang="pt-BR" sz="3600" dirty="0" smtClean="0">
                <a:solidFill>
                  <a:schemeClr val="bg1"/>
                </a:solidFill>
                <a:latin typeface="Book Antiqua Bold Italic" pitchFamily="2" charset="0"/>
              </a:rPr>
              <a:t>imundo...</a:t>
            </a:r>
            <a:endParaRPr lang="pt-BR" sz="3600" dirty="0">
              <a:solidFill>
                <a:schemeClr val="bg1"/>
              </a:solidFill>
              <a:latin typeface="Book Antiqua Bold Ital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618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7454" y="1124744"/>
            <a:ext cx="502061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...Nesse </a:t>
            </a: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tempo a "chuva serôdia", ou o refrigério pela presença do Senhor, virá, para dar poder à grande voz do terceiro anjo e preparar os santos para estarem de pé no período em que as sete últimas pragas serão derramadas.” 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Primeiros Escritos, p.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85-86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pt-BR" sz="8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29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700808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JÁ COMEÇOU! GOTAS DAS PRAGAS ESTÃO CAINDO</a:t>
            </a:r>
          </a:p>
        </p:txBody>
      </p:sp>
    </p:spTree>
    <p:extLst>
      <p:ext uri="{BB962C8B-B14F-4D97-AF65-F5344CB8AC3E}">
        <p14:creationId xmlns:p14="http://schemas.microsoft.com/office/powerpoint/2010/main" xmlns="" val="24707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268760"/>
            <a:ext cx="466057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“Um pouquinho das taças da ira de Deus já tem tido permissão para cair sobre a terra e o mar, afetando os elementos da atmosfera. As causas destas condições incomuns estão sendo investigadas, mas inutilmente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</a:t>
            </a:r>
          </a:p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Mensagens Escolhidas, v. 3, p. 391.</a:t>
            </a:r>
            <a:endParaRPr lang="pt-BR" sz="10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7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117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484784"/>
            <a:ext cx="64842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Hoje é o tempo de permitirmos que o Espírito Santo de Deus seja derramado em nós. Consagração, dedicação missionária, fidelidade a Deus e à Sua Igreja tem que ser a nossa decisão e ação.</a:t>
            </a:r>
            <a:endParaRPr lang="pt-BR" sz="6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9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900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27687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 </a:t>
            </a:r>
            <a:r>
              <a:rPr lang="pt-BR" sz="6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ÚLTIMA</a:t>
            </a:r>
          </a:p>
          <a:p>
            <a:pPr algn="ctr"/>
            <a:r>
              <a:rPr lang="pt-BR" sz="6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ADVERTÊNCIA</a:t>
            </a:r>
            <a:endParaRPr lang="pt-BR" sz="66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62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67944" y="692696"/>
            <a:ext cx="47560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“O capítulo 18 do Apocalipse indica o tempo em que, como resultado da rejeição da tríplice mensagem do capítulo 14, versos 6-12, a igreja [Babilônia] terá atingido completamente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a...</a:t>
            </a:r>
            <a:endParaRPr lang="pt-BR" sz="36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95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91840" y="1268760"/>
            <a:ext cx="6052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...condição </a:t>
            </a:r>
            <a:r>
              <a:rPr lang="pt-BR" sz="32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predita pelo segundo anjo, e o povo de Deus, ainda em Babilônia, será chamado a separar-se de sua comunhão. Esta mensagem é a última que será dada ao mundo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Grande Conflito, p. 390.</a:t>
            </a:r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90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19675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CADA UM QUE AINDA ESTIVER EM BABILÔNIA VAI TER QUE DECIDIR DE QUE LADO FICARÁ</a:t>
            </a:r>
          </a:p>
        </p:txBody>
      </p:sp>
    </p:spTree>
    <p:extLst>
      <p:ext uri="{BB962C8B-B14F-4D97-AF65-F5344CB8AC3E}">
        <p14:creationId xmlns:p14="http://schemas.microsoft.com/office/powerpoint/2010/main" xmlns="" val="18254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2396" y="908720"/>
            <a:ext cx="55437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“Esta mensagem é a última que será dada ao mundo, e cumprirá a sua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obra... </a:t>
            </a: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luz da verdade brilhará então sobre todos os corações que se acham abertos para recebê-la, e os filhos do Senhor que permanecem em Babilônia atenderão ao chamado: ‘Sai dela, povo Meu’. </a:t>
            </a:r>
            <a:r>
              <a:rPr lang="pt-BR" sz="2800" b="1" dirty="0" err="1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Apoc</a:t>
            </a:r>
            <a:r>
              <a:rPr lang="pt-BR" sz="28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18:4.” </a:t>
            </a:r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Grande Conflito, p. 390.</a:t>
            </a:r>
            <a:endParaRPr lang="pt-BR" sz="28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3200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42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1160</Words>
  <Application>Microsoft Office PowerPoint</Application>
  <PresentationFormat>Apresentação na tela (4:3)</PresentationFormat>
  <Paragraphs>62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Bergamo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SM1521-SM1528</dc:title>
  <dc:subject>SM-ESPERANCA NO GRANDE CONFLITO</dc:subject>
  <dc:creator>Pr. MARCELO AUGUSTO DE CARVALHO</dc:creator>
  <cp:keywords>www.4tons.com</cp:keywords>
  <dc:description>COMÉRCIO PROIBIDO. USO PESSOAL</dc:description>
  <cp:lastModifiedBy>silmira.rosa</cp:lastModifiedBy>
  <cp:revision>94</cp:revision>
  <dcterms:created xsi:type="dcterms:W3CDTF">2011-04-14T22:52:19Z</dcterms:created>
  <dcterms:modified xsi:type="dcterms:W3CDTF">2011-07-21T14:54:22Z</dcterms:modified>
  <cp:category>SM-SEMANA DE MORDOMIA 2012</cp:category>
</cp:coreProperties>
</file>