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76" r:id="rId4"/>
    <p:sldId id="371" r:id="rId5"/>
    <p:sldId id="335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5" r:id="rId22"/>
    <p:sldId id="398" r:id="rId23"/>
    <p:sldId id="403" r:id="rId24"/>
    <p:sldId id="404" r:id="rId25"/>
    <p:sldId id="406" r:id="rId26"/>
    <p:sldId id="408" r:id="rId27"/>
    <p:sldId id="410" r:id="rId28"/>
    <p:sldId id="322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027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073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448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132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835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643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0395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029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330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479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681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545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981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768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 VOLTA DE JESUS</a:t>
            </a:r>
          </a:p>
        </p:txBody>
      </p:sp>
    </p:spTree>
    <p:extLst>
      <p:ext uri="{BB962C8B-B14F-4D97-AF65-F5344CB8AC3E}">
        <p14:creationId xmlns:p14="http://schemas.microsoft.com/office/powerpoint/2010/main" xmlns="" val="234890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63888" y="1268760"/>
            <a:ext cx="5256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Aparece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pequena nuvem negra: é o sinal da volta de Jesus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ímpios fazem a oração da morte. Pedem às rochas que caiam sobre eles. </a:t>
            </a:r>
          </a:p>
        </p:txBody>
      </p:sp>
    </p:spTree>
    <p:extLst>
      <p:ext uri="{BB962C8B-B14F-4D97-AF65-F5344CB8AC3E}">
        <p14:creationId xmlns:p14="http://schemas.microsoft.com/office/powerpoint/2010/main" xmlns="" val="208059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07904" y="1340768"/>
            <a:ext cx="49685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Ressoa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trombeta de Deus e a voz de Cristo é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ouvida</a:t>
            </a:r>
          </a:p>
          <a:p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Cristo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recebe pessoalmente e coloca sobre a cabeça deles a coroa de glória.</a:t>
            </a:r>
          </a:p>
        </p:txBody>
      </p:sp>
    </p:spTree>
    <p:extLst>
      <p:ext uri="{BB962C8B-B14F-4D97-AF65-F5344CB8AC3E}">
        <p14:creationId xmlns:p14="http://schemas.microsoft.com/office/powerpoint/2010/main" xmlns="" val="178305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4208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 MILÊNIO</a:t>
            </a:r>
          </a:p>
        </p:txBody>
      </p:sp>
    </p:spTree>
    <p:extLst>
      <p:ext uri="{BB962C8B-B14F-4D97-AF65-F5344CB8AC3E}">
        <p14:creationId xmlns:p14="http://schemas.microsoft.com/office/powerpoint/2010/main" xmlns="" val="53385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032" y="908720"/>
            <a:ext cx="4756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	Satanás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fica preso na Terra desolada e em trevas absolutas durante mil anos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	Nesse tempo os justos irão abrir os livros para ver cada caso. Tudo será devidamente esclarecido.</a:t>
            </a:r>
          </a:p>
        </p:txBody>
      </p:sp>
    </p:spTree>
    <p:extLst>
      <p:ext uri="{BB962C8B-B14F-4D97-AF65-F5344CB8AC3E}">
        <p14:creationId xmlns:p14="http://schemas.microsoft.com/office/powerpoint/2010/main" xmlns="" val="281859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9093" y="24208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 JUÍZO FINAL</a:t>
            </a:r>
          </a:p>
        </p:txBody>
      </p:sp>
    </p:spTree>
    <p:extLst>
      <p:ext uri="{BB962C8B-B14F-4D97-AF65-F5344CB8AC3E}">
        <p14:creationId xmlns:p14="http://schemas.microsoft.com/office/powerpoint/2010/main" xmlns="" val="236359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032" y="1772816"/>
            <a:ext cx="5188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	Ao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final do milênio a cidade santa desce do céu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	Os ímpios ressuscitam. É a segunda ressurreição.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68791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51920" y="1628800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	Satanás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convoca os ímpios para tomarem a cidade santa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	A cidade santa é cercada pelos ímpios.</a:t>
            </a:r>
          </a:p>
        </p:txBody>
      </p:sp>
    </p:spTree>
    <p:extLst>
      <p:ext uri="{BB962C8B-B14F-4D97-AF65-F5344CB8AC3E}">
        <p14:creationId xmlns:p14="http://schemas.microsoft.com/office/powerpoint/2010/main" xmlns="" val="305023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032" y="2132856"/>
            <a:ext cx="475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	O trono branco é estabelecido, abrem-se os livros e inicia-se o juízo final.</a:t>
            </a:r>
          </a:p>
        </p:txBody>
      </p:sp>
    </p:spTree>
    <p:extLst>
      <p:ext uri="{BB962C8B-B14F-4D97-AF65-F5344CB8AC3E}">
        <p14:creationId xmlns:p14="http://schemas.microsoft.com/office/powerpoint/2010/main" xmlns="" val="124928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285293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 NOVA TERRA</a:t>
            </a:r>
          </a:p>
        </p:txBody>
      </p:sp>
    </p:spTree>
    <p:extLst>
      <p:ext uri="{BB962C8B-B14F-4D97-AF65-F5344CB8AC3E}">
        <p14:creationId xmlns:p14="http://schemas.microsoft.com/office/powerpoint/2010/main" xmlns="" val="394267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729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032" y="1772816"/>
            <a:ext cx="814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	Surge a Nova Terra.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8032" y="2557646"/>
            <a:ext cx="814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	Tudo lá será lindo e maravilhoso.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8032" y="3429000"/>
            <a:ext cx="7996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	Mas o mais maravilhoso será encontrarmos Jesus, face a face. </a:t>
            </a:r>
          </a:p>
        </p:txBody>
      </p:sp>
    </p:spTree>
    <p:extLst>
      <p:ext uri="{BB962C8B-B14F-4D97-AF65-F5344CB8AC3E}">
        <p14:creationId xmlns:p14="http://schemas.microsoft.com/office/powerpoint/2010/main" xmlns="" val="303925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59832" y="980728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	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Teremos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momento com Ele exclusivo, só nosso.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20981" y="2636912"/>
            <a:ext cx="631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	Ele então mostrará em Suas mãos o nosso nome, gravado.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4795897"/>
            <a:ext cx="7092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	Depois disso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dará uma pedrinha branca (Apocalipse 2:17), onde estará escrito o nosso novo nome. </a:t>
            </a:r>
          </a:p>
        </p:txBody>
      </p:sp>
    </p:spTree>
    <p:extLst>
      <p:ext uri="{BB962C8B-B14F-4D97-AF65-F5344CB8AC3E}">
        <p14:creationId xmlns:p14="http://schemas.microsoft.com/office/powerpoint/2010/main" xmlns="" val="412151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032" y="815572"/>
            <a:ext cx="6196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	T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eremos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novo nome que Ele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escolheu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8032" y="2604901"/>
            <a:ext cx="8140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	A tristeza e as lágrimas de Deus, que também sofreu com a separação gerada pelo pecado acabaram.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8032" y="4581128"/>
            <a:ext cx="814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9.	“O grande conflito terminou...” 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Grande Conflito,  p. 678.</a:t>
            </a:r>
          </a:p>
          <a:p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34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285293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 </a:t>
            </a:r>
            <a:r>
              <a:rPr lang="pt-BR" sz="6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HOJE, </a:t>
            </a:r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 QUE FAREMOS?</a:t>
            </a:r>
          </a:p>
        </p:txBody>
      </p:sp>
    </p:spTree>
    <p:extLst>
      <p:ext uri="{BB962C8B-B14F-4D97-AF65-F5344CB8AC3E}">
        <p14:creationId xmlns:p14="http://schemas.microsoft.com/office/powerpoint/2010/main" xmlns="" val="338962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3928" y="851116"/>
            <a:ext cx="461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	B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usquemos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Deus logo na primeira hora de cada dia e permaneçamos com Ele o dia todo. </a:t>
            </a:r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23928" y="4365104"/>
            <a:ext cx="46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	Sejamos fiéis nos dízimos e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ofertas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19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032" y="829870"/>
            <a:ext cx="5188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	Santifiquemos o sábado. </a:t>
            </a:r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8032" y="2348880"/>
            <a:ext cx="5044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	Abandonemos o que nos prende a este mundo, pois isto logo vai passar. </a:t>
            </a:r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79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833830"/>
            <a:ext cx="4467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	Fiquemos firmes na Verdade e na Igreja Adventista do Sétimo Dia. </a:t>
            </a:r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3968" y="3501008"/>
            <a:ext cx="4467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	Muito em breve veremos os nossos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queridos e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irmãos em Cristo que foram salvos. </a:t>
            </a:r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89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032" y="829870"/>
            <a:ext cx="4323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	Amemos, perdoemos, ajudemos o próximo. </a:t>
            </a:r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8032" y="3356992"/>
            <a:ext cx="453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Quem você gostaria de encontrar lá? </a:t>
            </a:r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0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00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132856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  <a:latin typeface="Book Antiqua Bold Italic" pitchFamily="2" charset="0"/>
              </a:rPr>
              <a:t>Então aparecerá no céu o sinal do Filho do homem; e todas as tribos da terra se lamentarão, e verão o Filho do homem, vindo sobre as nuvens do céu, com poder e grande glória</a:t>
            </a:r>
            <a:r>
              <a:rPr lang="pt-BR" sz="3600" dirty="0" smtClean="0">
                <a:solidFill>
                  <a:schemeClr val="bg1"/>
                </a:solidFill>
                <a:latin typeface="Book Antiqua Bold Italic" pitchFamily="2" charset="0"/>
              </a:rPr>
              <a:t>...</a:t>
            </a:r>
            <a:endParaRPr lang="pt-BR" sz="3600" dirty="0">
              <a:solidFill>
                <a:schemeClr val="bg1"/>
              </a:solidFill>
              <a:latin typeface="Book Antiqua Bold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0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628800"/>
            <a:ext cx="5116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maior esperança que temos é ver Jesus voltar. Tanto na Bíblia como nos escritos de Ellen G. White,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muitas citações a respeito desse glorioso acontecimento. </a:t>
            </a:r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83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48478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OS ÍMPIOS TENTARÃO EXECUTAR O DECRETO DE MORTE CONTRA O POVO DE DEUS</a:t>
            </a:r>
          </a:p>
        </p:txBody>
      </p:sp>
    </p:spTree>
    <p:extLst>
      <p:ext uri="{BB962C8B-B14F-4D97-AF65-F5344CB8AC3E}">
        <p14:creationId xmlns:p14="http://schemas.microsoft.com/office/powerpoint/2010/main" xmlns="" val="200562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032" y="1772816"/>
            <a:ext cx="55481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Decide-se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exterminar o remanescente em uma noite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pt-BR" sz="32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Trevas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absolutas aparecem</a:t>
            </a:r>
          </a:p>
        </p:txBody>
      </p:sp>
    </p:spTree>
    <p:extLst>
      <p:ext uri="{BB962C8B-B14F-4D97-AF65-F5344CB8AC3E}">
        <p14:creationId xmlns:p14="http://schemas.microsoft.com/office/powerpoint/2010/main" xmlns="" val="284146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1943" y="1268760"/>
            <a:ext cx="61961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A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voz de Deus, junto com um enorme clarão, se manifesta dizendo: “Olhai para cima” e “Está feito”. Os céus e a Terra se abalam com ela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Eventos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sobrenaturais passam a acontecer</a:t>
            </a:r>
          </a:p>
        </p:txBody>
      </p:sp>
    </p:spTree>
    <p:extLst>
      <p:ext uri="{BB962C8B-B14F-4D97-AF65-F5344CB8AC3E}">
        <p14:creationId xmlns:p14="http://schemas.microsoft.com/office/powerpoint/2010/main" xmlns="" val="319981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7904" y="620688"/>
            <a:ext cx="54760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Ocorre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ressurreição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especial</a:t>
            </a:r>
          </a:p>
          <a:p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Uma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estrela aparece no meio dos céus enegrecidos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A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mão de Deus aparece no meio do céu com as tábuas da Santa Lei de Deus.</a:t>
            </a:r>
          </a:p>
        </p:txBody>
      </p:sp>
    </p:spTree>
    <p:extLst>
      <p:ext uri="{BB962C8B-B14F-4D97-AF65-F5344CB8AC3E}">
        <p14:creationId xmlns:p14="http://schemas.microsoft.com/office/powerpoint/2010/main" xmlns="" val="25744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1052736"/>
            <a:ext cx="4248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Os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ímpios e apóstatas se destroem uns aos outros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9. A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voz de Deus é ouvida novamente e proclama o dia e a hora da volta de Jesus.</a:t>
            </a:r>
          </a:p>
        </p:txBody>
      </p:sp>
    </p:spTree>
    <p:extLst>
      <p:ext uri="{BB962C8B-B14F-4D97-AF65-F5344CB8AC3E}">
        <p14:creationId xmlns:p14="http://schemas.microsoft.com/office/powerpoint/2010/main" xmlns="" val="349990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331</Words>
  <Application>Microsoft Office PowerPoint</Application>
  <PresentationFormat>Apresentação na tela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Bergamo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SM1521-SM1528</dc:title>
  <dc:subject>SM-ESPERANCA NO GRANDE CONFLITO</dc:subject>
  <dc:creator>Pr. MARCELO AUGUSTO DE CARVALHO</dc:creator>
  <cp:keywords>www.4tons.com</cp:keywords>
  <dc:description>COMÉRCIO PROIBIDO. USO PESSOAL</dc:description>
  <cp:lastModifiedBy>silmira.rosa</cp:lastModifiedBy>
  <cp:revision>92</cp:revision>
  <dcterms:created xsi:type="dcterms:W3CDTF">2011-04-14T22:52:19Z</dcterms:created>
  <dcterms:modified xsi:type="dcterms:W3CDTF">2011-07-21T14:59:53Z</dcterms:modified>
  <cp:category>SM-SEMANA DE MORDOMIA 2012</cp:category>
</cp:coreProperties>
</file>