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62" r:id="rId5"/>
    <p:sldId id="270" r:id="rId6"/>
    <p:sldId id="271" r:id="rId7"/>
    <p:sldId id="272" r:id="rId8"/>
    <p:sldId id="273" r:id="rId9"/>
    <p:sldId id="263" r:id="rId10"/>
    <p:sldId id="274" r:id="rId11"/>
    <p:sldId id="275" r:id="rId12"/>
    <p:sldId id="276" r:id="rId13"/>
    <p:sldId id="264" r:id="rId14"/>
    <p:sldId id="265" r:id="rId15"/>
    <p:sldId id="277" r:id="rId16"/>
    <p:sldId id="278" r:id="rId17"/>
    <p:sldId id="279" r:id="rId18"/>
    <p:sldId id="266" r:id="rId19"/>
    <p:sldId id="280" r:id="rId20"/>
    <p:sldId id="281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1CE3D5C-6BFB-48D6-98B8-2165F886B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70A3F0-2ECC-4234-85FE-4B2A915280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C84645-EA0F-4124-9758-365E5AAD174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8F9DAB2-4C5E-46F4-9F58-F0439B9814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BB190677-ACFC-4A21-A83E-C8D809FB3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C66FCC-393E-43F4-AD69-8FE336D1DC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3C7FCD-00AD-4235-B6E7-1B16D1EF8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DA75D-6BA9-4C12-BE7B-96B2C82EA7F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31A484CF-988A-4BF7-B0A0-373A5EC3E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652B94DD-32D9-4255-B590-1C4A29EF7D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/>
              <a:t>Pr. Marcelo Augusto de Carvalho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47CC3C07-8F04-44A4-9BF0-5B4957D2F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71BB0D-57AC-4199-92A4-470219397FF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438E42-9E32-434A-AEF5-110B912F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6B23-01AC-41AB-A1EE-39F96C16560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4ED7E4-B04C-4683-A9CA-5DA147B7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EEAAD0-737B-411F-9656-433B3D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01DF8-171C-4517-BF03-679986AD59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227419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140618-7869-4467-B541-6E2FE323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7542-CB93-48CC-AAEF-E8697A8A28E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5327DE-E79A-43A9-BC17-0A7CF7B4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2BDB47-C5AD-462F-B1AD-0BBD9594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8754A-C0D1-4311-A89B-737D12AF37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504627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EF44AB-2E4C-4FDE-BC5A-21B57A4C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EB465-BC86-4644-B84F-1F6981F1119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6DED48-81E7-4434-AC2A-9437EC01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E537D-E2AC-482C-9600-2790B1FC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7323-4CDF-4783-8A73-6B86ECA589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809424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1617F3-1A04-4E0A-807E-BAADDA067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F23E-7F9E-4AD8-9FAC-61CBA18EA78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2E96A-4E8F-4710-852F-B23189A2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2826AE-6FBD-448E-A68A-06AEC2F8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3DE77-F99D-4208-AE67-78F45AD57E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063632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2AEB79-9D15-4610-B11A-E7BAB29A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36E6-D5A6-42FB-876E-9F6300E38A4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F4178C-9868-4567-BF7A-13B19DFE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75C95-9000-4C27-A735-A8DF3089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C3F9-2D74-4C58-A80E-7614498ECF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9908461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E7BC561-1D34-451A-930A-DBC6A4EBC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9701-0B19-47FE-A7EA-29622043B7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9A5E21B-C7A3-4F15-9594-0F98C2B0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AF039C3-E5E1-4C0F-9835-12271D9A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3E840-1F2D-47CB-AE45-CA63DEFDEF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021323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D901E04-F264-44CD-A2A0-9DA207F7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7723-4770-4B8C-91DA-2F362CA7983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2C325F0-B651-404E-A5A8-10B6AEB4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24CACBE-3AED-4C32-954B-D649030F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39D26-75A3-4649-9025-806003CE7C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3371001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FA615EA3-4128-4D85-BE2F-21DFDBE0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42AC-66B9-4588-AE42-62E4457135F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21594FE-ED95-4D39-B75C-305F7D34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D85DE63-49C7-42F0-81CC-19F64FCC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A4022-F9BF-4584-ADB2-237DF138B2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49129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D56A7EC-E5E8-4DD1-BECF-67BD7812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09375-4984-47CC-A8E4-22CC85E6590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8284008D-B0D4-4B51-9C14-C43874B5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4CB5155-B463-498F-9E83-1700F1B8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160CF-B7B5-49A0-ACEB-B56F322C38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17643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A80E898-D4FD-4FA3-B9A4-BAD35B6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CAC7-161C-4266-B76B-2E90ECAEE38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B40FE55-4D12-4AE1-9CD1-EBFABF8F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44CAD26-46C4-42F6-8183-E2F7DED9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E509-2802-4C58-B6E7-B91F529588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696727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968570A-2910-4974-BA34-C7F6BD6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FB9B-0A43-4E27-855E-84C12990E68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D96BE77-5B04-4AF9-B395-B68C1421B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888947F-5E88-47E3-8722-5FA002FD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9C872-1CE2-47A3-9646-3AD79C34C0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153787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8813F82A-C208-40B8-B7A8-3016846AF7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E967A997-B31D-413F-B0F3-F83EC7C93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83283F-C928-471D-B16E-6344211C7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39C8B-E8CA-4BB1-B0E5-26237C92AE9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29C64A-8097-4D2B-97C2-2C43C0B86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24315-846A-45E4-A45E-C100A6FCE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26B46D3-A9FC-41B0-9580-64B05CDF637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3F4C9B7E-7CE5-4021-A30A-39905C0A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52562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“[...] e tu não foste como Davi, meu servo, que guardou os meus mandamentos e andou após mim de todo o seu coração,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para fazer somente o que parecia reto aos meus olhos”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(1Re 14:8).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44EC09-9FCC-46F6-A702-8887F38D1FCE}"/>
              </a:ext>
            </a:extLst>
          </p:cNvPr>
          <p:cNvSpPr txBox="1"/>
          <p:nvPr/>
        </p:nvSpPr>
        <p:spPr>
          <a:xfrm>
            <a:off x="539750" y="1989138"/>
            <a:ext cx="4392613" cy="39703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Quando o Senhor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disse por meio do profeta Ageu: “Considerai o vosso passado” 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Ag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1:5), não estava dizendo que as ações são mais importantes que as atitudes.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F5164B-8F13-44BC-A803-E2603E8FF6C1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E2EB77-CDF6-4457-A79A-6396A240EC58}"/>
              </a:ext>
            </a:extLst>
          </p:cNvPr>
          <p:cNvSpPr txBox="1"/>
          <p:nvPr/>
        </p:nvSpPr>
        <p:spPr>
          <a:xfrm>
            <a:off x="539750" y="1989138"/>
            <a:ext cx="3527425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Por isso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dizemos 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Deus vê o interior do coração de Seus  filhos, para dizer que o exterior coincide com o interior.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FF111B-3A41-4AE0-9F0A-2B6EFBF2170A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8560DF9-6475-453C-B6BF-BD4EFD3F4218}"/>
              </a:ext>
            </a:extLst>
          </p:cNvPr>
          <p:cNvSpPr txBox="1"/>
          <p:nvPr/>
        </p:nvSpPr>
        <p:spPr>
          <a:xfrm>
            <a:off x="900113" y="2349500"/>
            <a:ext cx="71278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II. O GRANDE DILEMA DE DEUS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04C0A8A7-3DBA-49B2-A551-AE9971572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44675"/>
            <a:ext cx="45354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Toda a harmonia, paz e felicidade, resultado da atmosfera regulada pelo amor genuíno e autêntico foram afetadas pela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rebelião de Lúcifer. Esse problema surgiu quando Adão e Eva ainda não existiam.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BB5D7A-FF07-4007-A69B-5D9711D6692D}"/>
              </a:ext>
            </a:extLst>
          </p:cNvPr>
          <p:cNvSpPr txBox="1"/>
          <p:nvPr/>
        </p:nvSpPr>
        <p:spPr>
          <a:xfrm>
            <a:off x="251520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B9B9183-4ADD-45AF-9FFE-6B23D2E79E84}"/>
              </a:ext>
            </a:extLst>
          </p:cNvPr>
          <p:cNvSpPr txBox="1"/>
          <p:nvPr/>
        </p:nvSpPr>
        <p:spPr>
          <a:xfrm>
            <a:off x="539750" y="1989138"/>
            <a:ext cx="3887788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tinha, perante 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universo, a responsabilidade de encontrar uma solução para o problema do pecado. O que fazer?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70B759-EC7F-4282-B9F1-B4942486B325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D954B42-4487-4ADC-97FA-E34EEF5E8724}"/>
              </a:ext>
            </a:extLst>
          </p:cNvPr>
          <p:cNvSpPr txBox="1"/>
          <p:nvPr/>
        </p:nvSpPr>
        <p:spPr>
          <a:xfrm>
            <a:off x="539750" y="1989138"/>
            <a:ext cx="3887788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 problema do pecado estava radicado no Céu, Lúcifer era o responsável e Deus tinha que encontrar a solução.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9B8FA1-29BD-4E59-95AE-63133A55E46C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CF8D48-486B-477D-9858-161DCDC020A4}"/>
              </a:ext>
            </a:extLst>
          </p:cNvPr>
          <p:cNvSpPr txBox="1"/>
          <p:nvPr/>
        </p:nvSpPr>
        <p:spPr>
          <a:xfrm>
            <a:off x="539750" y="1989138"/>
            <a:ext cx="4392613" cy="378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 entrada o pecado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na Terra complicou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as coisas, porque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Deus, por Sua justiça e misericórdia, não podia permitir que Adão e Eva morressem eternamente, tampouco podia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lhes ser permitido viver por toda a eternidade.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6CE7CA-32A6-4F47-B005-501C71B26F81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F38FB397-1158-41C4-9444-CC0894848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38163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Até aqui, deixamos claro que a gravidade do pecado não consiste no ato de desobediência, mas na atitude de rebeldia e rejeição de Deus.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3F9C26-FE66-4631-A67C-6170D849CC50}"/>
              </a:ext>
            </a:extLst>
          </p:cNvPr>
          <p:cNvSpPr txBox="1"/>
          <p:nvPr/>
        </p:nvSpPr>
        <p:spPr>
          <a:xfrm>
            <a:off x="251520" y="1268760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50FE978-EC84-4C8C-8775-69B382BA38E6}"/>
              </a:ext>
            </a:extLst>
          </p:cNvPr>
          <p:cNvSpPr txBox="1"/>
          <p:nvPr/>
        </p:nvSpPr>
        <p:spPr>
          <a:xfrm>
            <a:off x="539750" y="1989138"/>
            <a:ext cx="3887788" cy="2246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parábola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do  filho pródigo destaca o amor incondicional do pai.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Lc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15:11-13)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EFDE08-DEC7-49FC-BEE7-FB13ACEAE0B7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99A2281-1927-442F-9AEF-A22596101EF8}"/>
              </a:ext>
            </a:extLst>
          </p:cNvPr>
          <p:cNvSpPr txBox="1"/>
          <p:nvPr/>
        </p:nvSpPr>
        <p:spPr>
          <a:xfrm>
            <a:off x="539750" y="1989138"/>
            <a:ext cx="4608513" cy="3908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“O egoísmo 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causado discórdia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na igreja, enchendo-a de ambição não santificada. [...] Mas o amor próprio é cego para com a perfeição que Deus requer.”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(Conselhos Sobre Mordomia, p. 24)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675116-93CD-4837-A58A-6BE6EA5AE09E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CB0AB0C-5867-4196-86E6-2FB1A3EC35B1}"/>
              </a:ext>
            </a:extLst>
          </p:cNvPr>
          <p:cNvSpPr txBox="1"/>
          <p:nvPr/>
        </p:nvSpPr>
        <p:spPr>
          <a:xfrm>
            <a:off x="827088" y="2781300"/>
            <a:ext cx="71294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1F6294BA-786D-4F78-9CE4-5AC76702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9138"/>
            <a:ext cx="453548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Cada um de nós está perseverando nesse caminho porque queremos recuperar o privilégio de viver eternamente. Deus também quer recuperar Sua posição como Deus.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FB81BF71-B873-4A46-B508-CFE09229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84313"/>
            <a:ext cx="482441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O plano de Deus será a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carta de navegação, e o fazer o bem e o agir com retidão serão a expressão</a:t>
            </a:r>
          </a:p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viva de Deus na vida das pessoas. Todo o crédito será dado a Deus e nós apenas seremos os receptores de Sua benevolência.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025E45-6DEA-42F8-BDDA-6D0E2FD43E3D}"/>
              </a:ext>
            </a:extLst>
          </p:cNvPr>
          <p:cNvSpPr txBox="1"/>
          <p:nvPr/>
        </p:nvSpPr>
        <p:spPr>
          <a:xfrm>
            <a:off x="1042988" y="1628775"/>
            <a:ext cx="712946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I. NO QUE CONSISTIU O PROBLEMA DO PECADO?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9D8366A0-1822-4359-A558-75CD285E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916113"/>
            <a:ext cx="4392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Iniciamos dizendo que no hebraico não existe a palavra pecado. O hebraico utiliza várias palavras para descrever as ações incorretas, equivocadas ou más, enquanto que, em vários idiomas, a palavra pecado é um termo genérico.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249EE7-0BE6-4C52-B011-149BFBDB91BF}"/>
              </a:ext>
            </a:extLst>
          </p:cNvPr>
          <p:cNvSpPr txBox="1"/>
          <p:nvPr/>
        </p:nvSpPr>
        <p:spPr>
          <a:xfrm>
            <a:off x="179512" y="1340768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445FC35-7618-43A0-ABB5-23FDECF3810F}"/>
              </a:ext>
            </a:extLst>
          </p:cNvPr>
          <p:cNvSpPr txBox="1"/>
          <p:nvPr/>
        </p:nvSpPr>
        <p:spPr>
          <a:xfrm>
            <a:off x="539750" y="1989138"/>
            <a:ext cx="5111750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Descrição da palavra: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No hebraico, é comum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que as palavras tenham vários significados que se aclaram no contexto. Com relação ao mal, existem várias palavras para identificar as ações.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F98802-20F5-42CB-9E8F-1FF4D92C6C98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82D8A8-4D21-4A1D-A9EF-F72AE7AFAA38}"/>
              </a:ext>
            </a:extLst>
          </p:cNvPr>
          <p:cNvSpPr txBox="1"/>
          <p:nvPr/>
        </p:nvSpPr>
        <p:spPr>
          <a:xfrm>
            <a:off x="539750" y="1989138"/>
            <a:ext cx="5111750" cy="35385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 palavra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pesha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descreve a atitude.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Atitude de recusa e de rebeldia. Quando se tem uma atitude de rebelião contra Deus, aquilo que Ele diz, quer ou pensa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já não tem importância.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358451-3427-4A5F-8BF1-838453214EF0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0B90ADB-17CF-4187-A081-1035575B4028}"/>
              </a:ext>
            </a:extLst>
          </p:cNvPr>
          <p:cNvSpPr txBox="1"/>
          <p:nvPr/>
        </p:nvSpPr>
        <p:spPr>
          <a:xfrm>
            <a:off x="539750" y="1989138"/>
            <a:ext cx="4319588" cy="3108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Compreendemos,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portanto, que a gravidade do pecado de Lúcifer não constituiu num ato de desobediência, mas 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rejeitar a Deus.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D484CF-4BE6-4EEB-98BA-E43F70E6CA4E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7414C7B-CC4E-4B2C-AFA6-F23293DDB3E3}"/>
              </a:ext>
            </a:extLst>
          </p:cNvPr>
          <p:cNvSpPr txBox="1"/>
          <p:nvPr/>
        </p:nvSpPr>
        <p:spPr>
          <a:xfrm>
            <a:off x="539750" y="1989138"/>
            <a:ext cx="4608513" cy="3784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A decisão 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Lúcifer, os anjos, Adão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 Eva confrontaram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foi: O que vou fazer com Deus? Eva pesou a informação que tinha a respeito de Deus e a nova informação recebida,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 teve que decidir em quem acreditar.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57D6DA-ABD1-496C-85C9-84C8ACF78BDB}"/>
              </a:ext>
            </a:extLst>
          </p:cNvPr>
          <p:cNvSpPr txBox="1"/>
          <p:nvPr/>
        </p:nvSpPr>
        <p:spPr>
          <a:xfrm>
            <a:off x="323528" y="1628800"/>
            <a:ext cx="792088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AB758005-E63E-44D9-9FC8-EFEA0B6AA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133600"/>
            <a:ext cx="38163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</a:rPr>
              <a:t>Deus leva em conta a pessoa pelo que ela é, e depois por aquilo que faz.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1E7D22-43FB-4125-8E75-D1B72B32A276}"/>
              </a:ext>
            </a:extLst>
          </p:cNvPr>
          <p:cNvSpPr txBox="1"/>
          <p:nvPr/>
        </p:nvSpPr>
        <p:spPr>
          <a:xfrm>
            <a:off x="323528" y="1412776"/>
            <a:ext cx="100811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617</Words>
  <Application>Microsoft Office PowerPoint</Application>
  <PresentationFormat>Apresentação na tela (4:3)</PresentationFormat>
  <Paragraphs>68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6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SM1531-SM1538</dc:title>
  <dc:subject>SM-INCRIVEIS AÇÕES DE DEUS</dc:subject>
  <dc:creator>Pr. MARCELO AUGUSTO DE CARVALHO</dc:creator>
  <cp:keywords>www.4tons.com</cp:keywords>
  <dc:description>COMÉRCIO PROIBIDO. USO PESSOAL</dc:description>
  <cp:lastModifiedBy>Pr. Marcelo Carvalho</cp:lastModifiedBy>
  <cp:revision>23</cp:revision>
  <dcterms:created xsi:type="dcterms:W3CDTF">2012-09-18T22:12:27Z</dcterms:created>
  <dcterms:modified xsi:type="dcterms:W3CDTF">2019-10-21T13:07:56Z</dcterms:modified>
  <cp:category>SM-SEMANA DE MORDOMIA 2013</cp:category>
</cp:coreProperties>
</file>