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2" r:id="rId4"/>
    <p:sldId id="261" r:id="rId5"/>
    <p:sldId id="262" r:id="rId6"/>
    <p:sldId id="270" r:id="rId7"/>
    <p:sldId id="271" r:id="rId8"/>
    <p:sldId id="272" r:id="rId9"/>
    <p:sldId id="263" r:id="rId10"/>
    <p:sldId id="275" r:id="rId11"/>
    <p:sldId id="276" r:id="rId12"/>
    <p:sldId id="283" r:id="rId13"/>
    <p:sldId id="264" r:id="rId14"/>
    <p:sldId id="265" r:id="rId15"/>
    <p:sldId id="277" r:id="rId16"/>
    <p:sldId id="278" r:id="rId17"/>
    <p:sldId id="266" r:id="rId18"/>
    <p:sldId id="280" r:id="rId19"/>
    <p:sldId id="281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B76F43F-26BF-49A6-A00D-5362507FDB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01A681E-7441-41C1-95DE-3BEDF06E68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2A87A2-9347-4612-8F14-60D7489109C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A8034B22-2C20-40B0-BF5C-234D13D8E1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C2EBE751-9D1D-4C51-B231-726C27FE2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40E12A-0E6F-4CC7-850E-5032DCCA06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B1FDD4-1065-4AFE-A63E-AF9AEDC21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A4C318-A023-495A-9B9A-643CCB38F16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B82FA3A8-E122-4654-9476-330AB1D13D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906596FE-A4F1-4D6E-9852-B85E2A0E0F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</p:txBody>
      </p:sp>
      <p:sp>
        <p:nvSpPr>
          <p:cNvPr id="23556" name="Espaço Reservado para Número de Slide 3">
            <a:extLst>
              <a:ext uri="{FF2B5EF4-FFF2-40B4-BE49-F238E27FC236}">
                <a16:creationId xmlns:a16="http://schemas.microsoft.com/office/drawing/2014/main" id="{3A208C51-3B55-40C0-A1C1-2A68D4BFC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7C480B-0E38-4D1D-90B8-F5D5166B98B5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218D69-3C9F-4B42-A871-2FA41470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1F980-101B-4727-B002-49FAC01C166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DCB489-DC92-4D35-87B7-40AD328B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622A89-2F03-4103-9AC1-402689EA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F08F9-5346-43EE-9637-0C0906C6F4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762810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50691A-C069-4BC1-BE7D-27E763635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67E8-A581-4120-8DDF-D6532ED9DE1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D643BB-2312-4783-ADB2-C7DCFEE5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4C3F75-2C71-478C-B2C4-65582B32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8EA-D7AB-41B7-A0D0-818981CABD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015842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2878F9-2B8D-4D94-B31A-37FC2C21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4DAF8-6843-4FB4-8C51-3729D5D02BD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AA3C40-B058-485F-9E7A-7D4675EC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84D913-76C8-460B-9F2E-C071C59E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4A04F-A083-4941-819E-E6F877DE91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458290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26C333-F83F-4E85-9FA5-BB9D77AA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C675-384D-4281-BED2-D1DFED5D15D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186F58-46E0-4083-B1DA-420F261F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C656F-F28A-409D-BA1C-52FB6AED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FAA04-475C-4EDD-B079-82F7D0806C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191403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816294-2F82-4BB3-BE27-9F16E72C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2F65-44E6-436E-A9EB-F531AECA671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A42CFD-F9C7-4C9C-8C15-17FED553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0EA04D-9A6B-48A1-A8DF-E2DAC068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BFE07-6F86-4C4B-966C-705A66760E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848769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2DE2C36-8902-43DB-96EF-CBED96C9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5532-1BB2-4FD4-8E48-E55F22FCDA0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C32AB2C-3DC0-4B8D-8528-EB8A73FB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7892DEC-0342-403D-B18E-81E5FF7D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E7F7-9B07-4F18-8B7A-4F3781319C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157793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15F034B7-2E76-4191-8341-87132823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6D80C-3299-459E-A0FD-F7C1A7CEBD7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51B9C54-1B60-411D-BDE0-63F5CCD9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EC7B8C8-F641-48B5-B560-71CC5DAE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AFCD5-31D0-4C1B-87D5-D077519889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537556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3ED8E8CF-5831-4032-8811-7CC69E75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94EC-2406-4851-8E23-A7082F00170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3607FD36-9EBF-43ED-AE30-01527503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9D0B3DA5-75F3-48F6-B6E1-E733018F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D79B2-A1EA-47FA-BC9B-F1C72C2579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066308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3DB7811D-3827-4297-8BF4-CD506FF4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79149-A481-414E-9A9D-CC7A62A6F4D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D0F0A66-6A96-4B84-8A8B-485DA6B2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66661DA-D3D3-4C66-B401-674294AE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ADD4D-9038-4733-98AE-958D205EFB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174952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1593BDA-EF65-4313-885C-D1A2F6A0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8A51-CD41-403C-BEBD-1F35D390545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DFEDC5E-BE7F-41A9-BCE0-58EB15AD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D2C1A2F-0AE2-4292-BA1F-F122862E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1DC8A-B189-4A00-8480-B938228E30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570871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6FE0721-FB2B-44F1-9054-C113F014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ED41-FE24-4C33-9B4A-2BC85C66BA0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3C23902-0FEA-4A02-B0D6-7CEC628A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7C295DA-3096-437E-A2DE-11C50299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A82CD-4A4C-45EF-97E7-8318D2A727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274684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11C2128-6086-4CAA-B857-373CF9232E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B32FA3CB-7528-423D-B4BC-C1FA1B2A88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0C5DE3-4BA3-43C8-BAE9-2CF3D5B7E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0F160A-0AEB-42AE-B89B-90A291F8CB2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701C3B-7BC5-4C3A-BF43-E5FAF3982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A56469-BE06-44E3-8997-0696BD3EC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F993249-DFE4-453E-ACA8-ECF863F7F35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A1C7587-869D-4E89-9505-1910209FEF1C}"/>
              </a:ext>
            </a:extLst>
          </p:cNvPr>
          <p:cNvSpPr txBox="1"/>
          <p:nvPr/>
        </p:nvSpPr>
        <p:spPr>
          <a:xfrm>
            <a:off x="539750" y="1989138"/>
            <a:ext cx="3600450" cy="378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Nesses textos, 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figura central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não é Caim, tampouco Abel. A  figura central é Deus. Na oferta de Caim se observa 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desconhecimento de Deus. Na oferta de Abel, reconhecimento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de Deus.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2DA254-FBBD-4940-8849-775C553B20F2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54024BB-E0D4-49DC-B283-59BC74ADF42E}"/>
              </a:ext>
            </a:extLst>
          </p:cNvPr>
          <p:cNvSpPr txBox="1"/>
          <p:nvPr/>
        </p:nvSpPr>
        <p:spPr>
          <a:xfrm>
            <a:off x="539750" y="1989138"/>
            <a:ext cx="3600450" cy="378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 sistema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ofertas foi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iniciado antes da organização do povo de Israel. Na Bíblia, aparece o primeiro sistema de ofertas, e dois mil anos depois, foi incorporado no dízimo.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FCEF523-57CA-4ADF-AC44-54C6E2E34C6D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0943186-A908-4D7F-81E9-491B664CD430}"/>
              </a:ext>
            </a:extLst>
          </p:cNvPr>
          <p:cNvSpPr txBox="1"/>
          <p:nvPr/>
        </p:nvSpPr>
        <p:spPr>
          <a:xfrm>
            <a:off x="539750" y="1989138"/>
            <a:ext cx="4319588" cy="378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Uma contribuição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adicional à teologia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das ofertas é assinalada pelo profeta Isaías quando, por volta do ano 740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a.C., registrou as palavras de Deus: “De que me serve a mim a multidão de vossos sacrifícios? — diz o SENHOR.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3F2BD8-82ED-4EFE-89DF-9FF0D81FCE03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68B3AA-0FB2-4994-88D2-4E0C401D12A2}"/>
              </a:ext>
            </a:extLst>
          </p:cNvPr>
          <p:cNvSpPr txBox="1"/>
          <p:nvPr/>
        </p:nvSpPr>
        <p:spPr>
          <a:xfrm>
            <a:off x="0" y="1995488"/>
            <a:ext cx="914400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II. O RECONHECIMENTO DE DEUS NO POVO DE ISRAEL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C98C1DCD-F652-4E57-A617-AF3D36A59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60575"/>
            <a:ext cx="35290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 história bíblica nos diz que Deus estabeleceu um povo para que O representasse corretamente diante das nações.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7AAB76-7417-4D52-86B3-7892C6BB1C5D}"/>
              </a:ext>
            </a:extLst>
          </p:cNvPr>
          <p:cNvSpPr txBox="1"/>
          <p:nvPr/>
        </p:nvSpPr>
        <p:spPr>
          <a:xfrm>
            <a:off x="179512" y="1118354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59D0145-8FB7-49A0-8F6B-5B581F6C88A5}"/>
              </a:ext>
            </a:extLst>
          </p:cNvPr>
          <p:cNvSpPr txBox="1"/>
          <p:nvPr/>
        </p:nvSpPr>
        <p:spPr>
          <a:xfrm>
            <a:off x="539750" y="1989138"/>
            <a:ext cx="3671888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Foi no monte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Sinai que Deus indicou que das doze tribos de Israel uma seria responsável pelo cuidado espiritual e pelos serviços do santuário.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ABB5C7-F517-42E1-A4F4-2B2BBAA9B92A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F4B13E7-C21F-4232-BF3F-327789B1CAF4}"/>
              </a:ext>
            </a:extLst>
          </p:cNvPr>
          <p:cNvSpPr txBox="1"/>
          <p:nvPr/>
        </p:nvSpPr>
        <p:spPr>
          <a:xfrm>
            <a:off x="539750" y="1989138"/>
            <a:ext cx="3960813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Por que hoje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não mais 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oferecida a oferta de holocausto? Porque a oferta de holocausto anunciava a chegada do Cordeiro de Deus.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EE0187-7688-4679-AC2D-C67B2EFCF9DA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A6FB18B8-DB88-4A4D-96C1-A829EEF0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44675"/>
            <a:ext cx="42497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Hoje, somos parte o Israel espiritual. Um povo que tem a mesma responsabilidade do Israel literal na antiguidade, quanto a representar corretamente a Deus no mundo todo.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27EA32-FF14-416A-A3EA-9A02372A37E5}"/>
              </a:ext>
            </a:extLst>
          </p:cNvPr>
          <p:cNvSpPr txBox="1"/>
          <p:nvPr/>
        </p:nvSpPr>
        <p:spPr>
          <a:xfrm>
            <a:off x="179512" y="1118354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2C85BCC-4D4B-4AE9-B852-5AC0234A5BF0}"/>
              </a:ext>
            </a:extLst>
          </p:cNvPr>
          <p:cNvSpPr txBox="1"/>
          <p:nvPr/>
        </p:nvSpPr>
        <p:spPr>
          <a:xfrm>
            <a:off x="539750" y="1989138"/>
            <a:ext cx="3960813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 parábola 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filho pródigo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destaca o amor incondicional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 Deus, que é descrita no pai.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Lc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15:11-13)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7F14E4-AD0E-4802-8FF5-6C82E203BB6E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BC2CB38-4C4D-4BBA-9701-59DD3F84455A}"/>
              </a:ext>
            </a:extLst>
          </p:cNvPr>
          <p:cNvSpPr txBox="1"/>
          <p:nvPr/>
        </p:nvSpPr>
        <p:spPr>
          <a:xfrm>
            <a:off x="539750" y="1989138"/>
            <a:ext cx="3960813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Isso nos leva a considerar que a entrada do pecado atacou o fundamento do caráter e do governo de Deus que se fundamenta no amor verdadeiro e altruísta.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EFAFB26-FCF5-4864-B161-090D528B7F40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B87A773-DF77-4BFA-B66B-6CC4BDC959E9}"/>
              </a:ext>
            </a:extLst>
          </p:cNvPr>
          <p:cNvSpPr txBox="1"/>
          <p:nvPr/>
        </p:nvSpPr>
        <p:spPr>
          <a:xfrm>
            <a:off x="0" y="2997200"/>
            <a:ext cx="91440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EFB1E644-1494-4E17-902D-FD1F4B801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32400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É necessário seguir perseverando nos caminhos de Deus porque levam a um  final feliz.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70D20358-9D2E-4518-AD2C-E28D12B36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84313"/>
            <a:ext cx="482441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Lembremos que o restituir Deus para ocupar o lugar central em nossa vida dá início ao processo de restituir o amor verdadeiro e altruísta que gera paz, harmonia e tranquilidade.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É restituir os valores e princípios de Deus.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043F439E-4BDF-46CA-AA6F-7676B6949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205038"/>
            <a:ext cx="43211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“Vindo, porém, a plenitude do tempo, Deus enviou seu Filho,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[...]” (Gl 4:4).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149730-7DC2-429A-BC1E-C689B237EF70}"/>
              </a:ext>
            </a:extLst>
          </p:cNvPr>
          <p:cNvSpPr txBox="1"/>
          <p:nvPr/>
        </p:nvSpPr>
        <p:spPr>
          <a:xfrm>
            <a:off x="611188" y="1628775"/>
            <a:ext cx="7416800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I. O CORDEIRO DE DEUS FOI A SOLUÇÃO PARA 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PROBLEMA DO PECADO?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38D7FE5A-7C4F-4D0D-8E7A-36124710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16113"/>
            <a:ext cx="43211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Como o problema do pecado está envolto em mistério, igualmente é assombrosa e incompreensível a solução para o problema do pecado. Nenhum outro ser pôde ser a solução.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226186-0120-4F2A-8648-ECDF53C1A5EB}"/>
              </a:ext>
            </a:extLst>
          </p:cNvPr>
          <p:cNvSpPr txBox="1"/>
          <p:nvPr/>
        </p:nvSpPr>
        <p:spPr>
          <a:xfrm>
            <a:off x="179512" y="1340768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7556807-34F9-4CE2-A073-84A6D14A9D55}"/>
              </a:ext>
            </a:extLst>
          </p:cNvPr>
          <p:cNvSpPr txBox="1"/>
          <p:nvPr/>
        </p:nvSpPr>
        <p:spPr>
          <a:xfrm>
            <a:off x="539750" y="1989138"/>
            <a:ext cx="4392613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Quando João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Batista avistou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longe Jesus, disse à multidão: “Eis o Cordeiro de Deus, que tira o pecado do mundo!’ (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Jo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1:29).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9EB6CE-13AF-4C63-9401-726020EB56B0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9A14858-380E-4BE0-AD41-A75BFC731A08}"/>
              </a:ext>
            </a:extLst>
          </p:cNvPr>
          <p:cNvSpPr txBox="1"/>
          <p:nvPr/>
        </p:nvSpPr>
        <p:spPr>
          <a:xfrm>
            <a:off x="539750" y="1989138"/>
            <a:ext cx="3887788" cy="2246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Como parte 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solução, o Filho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 Deus teria que vir à terra e assumir a natureza humana.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0B2F34-84EC-4E9F-9E07-35EA478654E8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30917E1-06CE-4CDD-A5F0-DCD5F61BF761}"/>
              </a:ext>
            </a:extLst>
          </p:cNvPr>
          <p:cNvSpPr txBox="1"/>
          <p:nvPr/>
        </p:nvSpPr>
        <p:spPr>
          <a:xfrm>
            <a:off x="539750" y="1989138"/>
            <a:ext cx="3600450" cy="3416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Decidiu que,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seria necessário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que o ser humano compreendesse a gravidade do pecado, e que era necessário que fosse reconhecida a incrível solução por meio do Cordeiro.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28F9B86-3DAF-49AE-A0C5-16010FFD3039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76BBC548-59AF-469F-9928-AF64D7675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52562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“Aconteceu que, no  fim de uns tempos trouxe Caim do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fruto da terra uma oferta ao SENHOR. Abel, por sua vez,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trouxe das primícias do seu rebanho e da gordura deste.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Agradou-se o SENHOR de Abel e de sua oferta; ao passo que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de Caim e de sua oferta não se agradou. Irou-se, pois, sobremaneira, Caim, e descaiu-lhe o semblante.” (Gn 4:3-5)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6771BB-A617-4C8E-8529-058A747449B7}"/>
              </a:ext>
            </a:extLst>
          </p:cNvPr>
          <p:cNvSpPr txBox="1"/>
          <p:nvPr/>
        </p:nvSpPr>
        <p:spPr>
          <a:xfrm>
            <a:off x="179512" y="1118354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588</Words>
  <Application>Microsoft Office PowerPoint</Application>
  <PresentationFormat>Apresentação na tela (4:3)</PresentationFormat>
  <Paragraphs>66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iaene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SM1531-SM1538</dc:title>
  <dc:subject>SM-INCRIVEIS AÇÕES DE DEUS</dc:subject>
  <dc:creator>Pr. MARCELO AUGUSTO DE CARVALHO</dc:creator>
  <cp:keywords>www.4tons.com</cp:keywords>
  <dc:description>COMÉRCIO PROIBIDO. USO PESSOAL</dc:description>
  <cp:lastModifiedBy>Pr. Marcelo Carvalho</cp:lastModifiedBy>
  <cp:revision>20</cp:revision>
  <dcterms:created xsi:type="dcterms:W3CDTF">2012-09-18T22:12:27Z</dcterms:created>
  <dcterms:modified xsi:type="dcterms:W3CDTF">2019-10-21T13:08:08Z</dcterms:modified>
  <cp:category>SM-SEMANA DE MORDOMIA 2013</cp:category>
</cp:coreProperties>
</file>