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82" r:id="rId5"/>
    <p:sldId id="261" r:id="rId6"/>
    <p:sldId id="262" r:id="rId7"/>
    <p:sldId id="270" r:id="rId8"/>
    <p:sldId id="271" r:id="rId9"/>
    <p:sldId id="272" r:id="rId10"/>
    <p:sldId id="285" r:id="rId11"/>
    <p:sldId id="265" r:id="rId12"/>
    <p:sldId id="277" r:id="rId13"/>
    <p:sldId id="278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7" r:id="rId25"/>
    <p:sldId id="268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9FC2478-C8DA-4433-AC28-AE00510F6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0B748D-BD05-49A9-AC71-769408A96E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48FC36-CAF2-4718-B964-A5F4B875BAB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89C6EA46-1491-479F-AFA5-B1CB040736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F0D9804A-AB4C-4321-A4D5-5E30D12C7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C92D15-77ED-48AE-B475-C3128C5990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50A1EA-08FF-484B-B880-815C3A6F0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B162EB-EC22-4684-BF7F-ED42B745897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EEF08768-0394-43DF-B002-87ECA4AFBE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8CF06EB5-13C6-4653-A63F-D9CFB2136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E81F5952-1679-45C1-8FA3-324063FD1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E9B8EB-A61A-4B59-8E6F-A9DE5B8A8C3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61F958-CD98-45BB-87E1-67DE4026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8851-3B50-4BE3-B553-AEB0313359E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1A3189-837A-4DAA-809F-DDF3214B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C3114-699C-4A47-BF82-51FC99DF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3C790-1334-4AB9-B29E-7242C48A17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154313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ABF13C-14C8-431C-AA54-64AFE6E0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9E97-7AA7-4B83-9B19-DF00149D00A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CA9052-041C-4B60-8292-DCFDE32B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D68767-DAFF-4073-B216-B57CEC58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B3BE-FD71-44D5-85A6-B5165383A1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529008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AE2C92-A4E2-43B2-B6CF-668E69A4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B507-E120-4017-B7E0-DE598F35A37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AED9E3-7F4F-4DE2-B094-00D0D24C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DB17A-A3D0-42AD-B6DD-5294C5BA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B0C1F-FCE8-4F3C-B0A9-C65D41E590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73527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AC7650-E878-4DC2-A33D-E87363EC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E916-520E-4DBF-AC4C-856004630C7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2B1E7-3064-4CB4-95E7-44BE0977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613918-2485-4B2A-BE7E-468F6C0F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110E-E4ED-4B20-9903-CBA8B6E4C0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643248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5FED1C-28DD-482B-88E7-54660EDB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1F22-199B-4421-9E3E-C0B94BE745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00631-F28C-47F9-B7F5-02C155F1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130863-740F-475D-8F25-3FFF3818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18C0-9057-4029-BCD2-31C0733E5E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01155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D2346A3-EA5F-4044-BCF8-AD1A2EC5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BBCA-0E3B-44AA-BE9D-2C4599A67FE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A8B6A23-6178-4056-99CA-4B13D3DB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2AC3E9E-8C10-4062-B42A-C386EAAE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40C1-4A5A-4CDA-972D-ED2544812D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24526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F554420-F8CA-45F2-9647-563794CE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4051-903B-4A21-AC95-797B309BCE2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5A3D3BB-D0DE-446A-ACCC-920ABA95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BCB6F9B-02DC-4A5D-92E4-3ABA8F4E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3ADD-22A7-4049-8FF9-5895B7F01F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558533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35A1DE4-3C1E-4781-BC65-D0279C47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220B-8D24-419B-BA75-FAC5A3B9D28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9BB09BC3-2489-45D4-AA02-7A1A42CE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3B6FBF0-E92F-40E9-B32B-2C10BEC1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BA352-5109-4D0D-8077-3B4F8AD3D5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03854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B68F1CB-7470-4D36-BBAF-222AAA45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4BC5-C382-443C-9CCE-347F15D9481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E11B1D1-92B0-438A-A33D-B8AAA9E0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6922AFC-B4DE-4B6A-A1C9-B9B0EF6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D3C56-2C89-43BF-9DB3-C8F594F01C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616095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8930F35-E0EC-44C4-8A06-40C282CB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E214-CC18-479E-B550-B2B1B4C7896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563FE2C-4818-4D3D-A369-FAC9ABD9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713C7F3-72DF-4F11-9070-DBE94319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DE21-913D-45EB-AE4F-B0DBDC6C1E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328712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BDC9A09-0A71-4558-AC80-44F9D188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4742-F496-4D5B-B457-6BE0A3CE367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2B58DC3-3242-4C6F-A39A-61EF500D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EF20284-ED4C-4AAE-BAD6-72E443E1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4AE01-25E6-4117-B4FC-4EB23ECD11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33956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1ED47BF-9ED3-404B-880A-D58D75433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F8E47C1-BF39-4739-B5AD-2F9941910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9079FB-F26B-439C-864D-C02045BE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9200D8-2834-4DAD-9A16-AA08DFE17C7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46E5FA-C7E6-43CF-B4EF-7B21040A8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95AC64-88A8-4FD6-9D6B-B819A10FC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B293ED-FC87-4633-911E-011CCF16CBC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A0CC07-7486-4801-A975-D7876D970260}"/>
              </a:ext>
            </a:extLst>
          </p:cNvPr>
          <p:cNvSpPr txBox="1"/>
          <p:nvPr/>
        </p:nvSpPr>
        <p:spPr>
          <a:xfrm>
            <a:off x="395288" y="2205038"/>
            <a:ext cx="8424862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CONCEITOS SOBRE A ETERNIDADE NO MEIO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ORIENTE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28536EA6-8C78-4315-AE4A-26B9AF0C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89138"/>
            <a:ext cx="3743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Conceitos na Síria e no Egito.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FCF5B9-816A-4064-A242-0289F4D444FC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4F3B5DA8-950E-4E10-8570-3559D1CA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9AAD04-3EA4-4DD5-9EDC-24FF3A7C0963}"/>
              </a:ext>
            </a:extLst>
          </p:cNvPr>
          <p:cNvSpPr txBox="1"/>
          <p:nvPr/>
        </p:nvSpPr>
        <p:spPr>
          <a:xfrm>
            <a:off x="539750" y="1906588"/>
            <a:ext cx="4679950" cy="3540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tema da vida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eterna não 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importante unicamente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para os judeus. O Egito, império que se desenvolveu nos vales do Nilo, tinha um governo centralizado no Faraó.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ADB556-00A4-4D12-8C8D-070515F2C9C2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4D16C686-905D-4943-8395-72EE2781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8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242A8E-87F1-43AA-86D4-3005457DA14F}"/>
              </a:ext>
            </a:extLst>
          </p:cNvPr>
          <p:cNvSpPr txBox="1"/>
          <p:nvPr/>
        </p:nvSpPr>
        <p:spPr>
          <a:xfrm>
            <a:off x="539750" y="1906588"/>
            <a:ext cx="4608513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Os conceitos sobre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 vida na Assíria eram diferentes dos conceitos no Egito. Os assírios tinham uma  filosofia baseada no conceito de que “não há vida depois da morte”. A  filosofia no Egito era o contrário: “Há vida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depois da morte”.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19F1C1-9868-4D6C-BF94-F89F2235D671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>
            <a:extLst>
              <a:ext uri="{FF2B5EF4-FFF2-40B4-BE49-F238E27FC236}">
                <a16:creationId xmlns:a16="http://schemas.microsoft.com/office/drawing/2014/main" id="{E77FECCF-304B-49F1-B779-AF412FD8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8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E08CFF-79ED-4B9B-948D-EC8560021648}"/>
              </a:ext>
            </a:extLst>
          </p:cNvPr>
          <p:cNvSpPr txBox="1"/>
          <p:nvPr/>
        </p:nvSpPr>
        <p:spPr>
          <a:xfrm>
            <a:off x="539750" y="1906588"/>
            <a:ext cx="4176713" cy="3540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egípcios 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criam que havia vida depois da morte. Eles afirmavam que quando uma pessoa morria, na realidade iniciava uma nova vida que nunca teria  fim.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06E006-5D39-4FEF-942D-1409FBDB60C9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D28910-7259-4C9B-AF92-92636F2EDB00}"/>
              </a:ext>
            </a:extLst>
          </p:cNvPr>
          <p:cNvSpPr txBox="1"/>
          <p:nvPr/>
        </p:nvSpPr>
        <p:spPr>
          <a:xfrm>
            <a:off x="395288" y="2205038"/>
            <a:ext cx="84248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III. O REQUERIMENTO DE DEUS.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538F3DD2-CE62-498D-8766-3B75B1FE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45354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Clareza nos requerimentos divinos.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6AEA1C-46EE-4745-82C6-310E156E748B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>
            <a:extLst>
              <a:ext uri="{FF2B5EF4-FFF2-40B4-BE49-F238E27FC236}">
                <a16:creationId xmlns:a16="http://schemas.microsoft.com/office/drawing/2014/main" id="{EB537C1D-C4C3-4885-A544-9253ADBA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11525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8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F570465-5582-421A-9A28-03E7805394C0}"/>
              </a:ext>
            </a:extLst>
          </p:cNvPr>
          <p:cNvSpPr txBox="1"/>
          <p:nvPr/>
        </p:nvSpPr>
        <p:spPr>
          <a:xfrm>
            <a:off x="539750" y="1906588"/>
            <a:ext cx="48244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“Agora, pois, ó Israel,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que é que o SENHOR requer de ti? Não é que temas o SENHOR, teu Deus, 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andes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em todos os seus caminhos, e o ames, e sirvas ao SENHOR, teu Deus, de todo o teu coração […]?”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Dt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10:12)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6F67A4-B46C-433A-81AB-2DDC6A413A68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2270B27-2EC7-4B2D-B9EF-A38FF40FD987}"/>
              </a:ext>
            </a:extLst>
          </p:cNvPr>
          <p:cNvSpPr txBox="1"/>
          <p:nvPr/>
        </p:nvSpPr>
        <p:spPr>
          <a:xfrm>
            <a:off x="611188" y="2044700"/>
            <a:ext cx="3889375" cy="2678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Prezados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irmãos, a oferta que Deus nos faz é uma oferta de exclusão.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F5FD20-5885-44CF-8AE1-191D891DC001}"/>
              </a:ext>
            </a:extLst>
          </p:cNvPr>
          <p:cNvSpPr txBox="1"/>
          <p:nvPr/>
        </p:nvSpPr>
        <p:spPr>
          <a:xfrm>
            <a:off x="395536" y="141277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B1ED05-A172-42D1-8144-C23693AE5E67}"/>
              </a:ext>
            </a:extLst>
          </p:cNvPr>
          <p:cNvSpPr txBox="1"/>
          <p:nvPr/>
        </p:nvSpPr>
        <p:spPr>
          <a:xfrm>
            <a:off x="827088" y="2349500"/>
            <a:ext cx="3889375" cy="2676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Às vezes, ocorre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que andamos neste mundo percorrendo os caminhos que acreditamos sejam os caminhos de Deus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71029D-E2B8-4DBE-BFA4-01151DBFEA29}"/>
              </a:ext>
            </a:extLst>
          </p:cNvPr>
          <p:cNvSpPr txBox="1"/>
          <p:nvPr/>
        </p:nvSpPr>
        <p:spPr>
          <a:xfrm>
            <a:off x="395536" y="177281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0CE961C-4589-4F33-86B4-57DBC418F10A}"/>
              </a:ext>
            </a:extLst>
          </p:cNvPr>
          <p:cNvSpPr txBox="1"/>
          <p:nvPr/>
        </p:nvSpPr>
        <p:spPr>
          <a:xfrm>
            <a:off x="827088" y="2349500"/>
            <a:ext cx="4392612" cy="3538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Para Deus, apenas o amor verdadeiro, autêntico, altruísta é o seguro e correto e isso se alcança quando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Deus é apenas Deus, quando Ele é o principal na vida.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6231F1-292C-4C00-A60D-22128F607620}"/>
              </a:ext>
            </a:extLst>
          </p:cNvPr>
          <p:cNvSpPr txBox="1"/>
          <p:nvPr/>
        </p:nvSpPr>
        <p:spPr>
          <a:xfrm>
            <a:off x="395536" y="177281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F92B7F8B-502F-4C81-B154-DCAB1CDA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76475"/>
            <a:ext cx="4535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grande decisão.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EBDB82-1AFE-4320-BEAE-233B32433AC3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FFA34D-52DA-4DD4-B44B-5702F2A95E74}"/>
              </a:ext>
            </a:extLst>
          </p:cNvPr>
          <p:cNvSpPr txBox="1"/>
          <p:nvPr/>
        </p:nvSpPr>
        <p:spPr>
          <a:xfrm>
            <a:off x="468313" y="1989138"/>
            <a:ext cx="5183187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Quando Eva teve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que decidir entre Deus e Lúcifer, colocou-se do lado de Lúcifer. Quando Adão tomou a decisão entre Deus e Eva, colocou-se do lado de Eva, que estava do lado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Lúcifer e então também  ficou do lado do inimigo.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408415-2729-414E-AAE8-897EC236627E}"/>
              </a:ext>
            </a:extLst>
          </p:cNvPr>
          <p:cNvSpPr txBox="1"/>
          <p:nvPr/>
        </p:nvSpPr>
        <p:spPr>
          <a:xfrm>
            <a:off x="251520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69AA68D-383A-4FCD-A06C-CC1C1AE01001}"/>
              </a:ext>
            </a:extLst>
          </p:cNvPr>
          <p:cNvSpPr txBox="1"/>
          <p:nvPr/>
        </p:nvSpPr>
        <p:spPr>
          <a:xfrm>
            <a:off x="468313" y="1989138"/>
            <a:ext cx="5183187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Ó homem, o que 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bom e que é o que o SENHOR pede de ti: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[1] que pratiques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justiça, e [2] ames a misericórdia, e [3]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andes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humildemente com o teu Deus.” (Miquéias 6:6-9)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CA7A2D-2D99-4AC0-A3CA-A337339E30CD}"/>
              </a:ext>
            </a:extLst>
          </p:cNvPr>
          <p:cNvSpPr txBox="1"/>
          <p:nvPr/>
        </p:nvSpPr>
        <p:spPr>
          <a:xfrm>
            <a:off x="251520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197F89-6731-4BE8-B215-33A47BAA093E}"/>
              </a:ext>
            </a:extLst>
          </p:cNvPr>
          <p:cNvSpPr txBox="1"/>
          <p:nvPr/>
        </p:nvSpPr>
        <p:spPr>
          <a:xfrm>
            <a:off x="0" y="2852738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D6B1CA0C-497A-4061-88D7-692003121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453548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Se você permitir que Deus seja seu Deus e que Seus princípios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regulem a sua vida, esses dois princípios o irão guiar, passo a passo,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para que você faça somente o que é certo.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CE62C6A-18E5-4EBF-A77A-E70281A8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61928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3200" b="1">
              <a:latin typeface="Arial" panose="020B0604020202020204" pitchFamily="34" charset="0"/>
            </a:endParaRPr>
          </a:p>
          <a:p>
            <a:pPr algn="ctr"/>
            <a:endParaRPr lang="pt-BR" altLang="pt-BR" sz="3200" b="1">
              <a:latin typeface="Arial" panose="020B0604020202020204" pitchFamily="34" charset="0"/>
            </a:endParaRPr>
          </a:p>
          <a:p>
            <a:pPr algn="ctr"/>
            <a:r>
              <a:rPr lang="pt-BR" altLang="pt-BR" sz="3200" b="1">
                <a:latin typeface="Arial" panose="020B0604020202020204" pitchFamily="34" charset="0"/>
              </a:rPr>
              <a:t>Deuteronômio 30:11, 12, 13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0AC678B0-3E01-4ECC-9565-8AEA3A94A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49323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Através da história, o ser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humano tem a opção de decidir entre a vida e a morte. Os judeus, que eram um povo especial, tiveram a preocupação de investigar e de analisar as instruções de Deus.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0A48B74-8B94-4A6C-9FED-6D863FA2E615}"/>
              </a:ext>
            </a:extLst>
          </p:cNvPr>
          <p:cNvSpPr txBox="1"/>
          <p:nvPr/>
        </p:nvSpPr>
        <p:spPr>
          <a:xfrm>
            <a:off x="684213" y="2133600"/>
            <a:ext cx="74168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A OFERTA DA SALVAÇÃO E DA VIDA ETERNA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C5FDCE02-0B3A-47F3-92E8-F5B47A5D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6192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endParaRPr lang="pt-BR" altLang="pt-BR" sz="2800" b="1">
              <a:latin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história do jovem rico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67D994-E081-46A4-9C2C-73AE11E313C2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1F197F7-87BB-4A11-806D-42F2A82EF238}"/>
              </a:ext>
            </a:extLst>
          </p:cNvPr>
          <p:cNvSpPr txBox="1"/>
          <p:nvPr/>
        </p:nvSpPr>
        <p:spPr>
          <a:xfrm>
            <a:off x="539750" y="1989138"/>
            <a:ext cx="4103688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evangelho de Marcos relata a história de um jovem rico que perguntou a Jesus: “Bom Mestre, que farei para herdar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vida eterna?”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(Mc 10:17).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6C54F6-A028-4586-9743-927AA2287AB4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3CA5793-4BBB-463B-B26C-1F789A57F2B0}"/>
              </a:ext>
            </a:extLst>
          </p:cNvPr>
          <p:cNvSpPr txBox="1"/>
          <p:nvPr/>
        </p:nvSpPr>
        <p:spPr>
          <a:xfrm>
            <a:off x="539750" y="1906588"/>
            <a:ext cx="61198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eruditos judeus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descobriram, depois dos dez mandamentos magistrais sobre a moral, que havia 603 adicionais que abrangiam os aspectos civis, sociais, litúrgicos, econômicos e  sociológicos, totalizando 613, dos quais 365 mandamentos estão redigidos na forma negativa.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7310D4-1314-4B41-9186-F349C88A52F0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E844CCB-42B1-41A3-8A52-7F9BFD6FD9A1}"/>
              </a:ext>
            </a:extLst>
          </p:cNvPr>
          <p:cNvSpPr txBox="1"/>
          <p:nvPr/>
        </p:nvSpPr>
        <p:spPr>
          <a:xfrm>
            <a:off x="539750" y="1906588"/>
            <a:ext cx="4392613" cy="3540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Em sua 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bens materiais haviam tomado posse e ocupado o lugar de Deus; na mente do jovem rico, o importante eram as posses, e estas regiam-lhe a vida.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CE72AF-EC55-49C5-8403-EAE23A750A82}"/>
              </a:ext>
            </a:extLst>
          </p:cNvPr>
          <p:cNvSpPr txBox="1"/>
          <p:nvPr/>
        </p:nvSpPr>
        <p:spPr>
          <a:xfrm>
            <a:off x="323528" y="1474906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605</Words>
  <Application>Microsoft Office PowerPoint</Application>
  <PresentationFormat>Apresentação na tela (4:3)</PresentationFormat>
  <Paragraphs>78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22</cp:revision>
  <dcterms:created xsi:type="dcterms:W3CDTF">2012-09-18T22:12:27Z</dcterms:created>
  <dcterms:modified xsi:type="dcterms:W3CDTF">2019-10-21T13:07:33Z</dcterms:modified>
  <cp:category>SM-SEMANA DE MORDOMIA 2013</cp:category>
</cp:coreProperties>
</file>