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4" r:id="rId4"/>
    <p:sldId id="261" r:id="rId5"/>
    <p:sldId id="262" r:id="rId6"/>
    <p:sldId id="298" r:id="rId7"/>
    <p:sldId id="299" r:id="rId8"/>
    <p:sldId id="285" r:id="rId9"/>
    <p:sldId id="265" r:id="rId10"/>
    <p:sldId id="277" r:id="rId11"/>
    <p:sldId id="300" r:id="rId12"/>
    <p:sldId id="301" r:id="rId13"/>
    <p:sldId id="296" r:id="rId14"/>
    <p:sldId id="278" r:id="rId15"/>
    <p:sldId id="286" r:id="rId16"/>
    <p:sldId id="297" r:id="rId17"/>
    <p:sldId id="287" r:id="rId18"/>
    <p:sldId id="288" r:id="rId19"/>
    <p:sldId id="289" r:id="rId20"/>
    <p:sldId id="290" r:id="rId21"/>
    <p:sldId id="291" r:id="rId22"/>
    <p:sldId id="302" r:id="rId23"/>
    <p:sldId id="267" r:id="rId24"/>
    <p:sldId id="268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FF6B7B1-7A44-4C86-AF7D-8334C5004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FF8419-B031-46BB-A0F7-EB551398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C01AE0-B192-4A68-8690-ECCF369D45C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4B51A4B4-D698-4634-91C6-FAE22CBC1B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32A1B97-7965-445C-B96D-76B8836A0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547FB6-86F5-4124-A85C-4D3DEBB386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7C65E8-1CB9-4A83-86B1-1655DBD67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35A09-EC33-4D6E-82D1-BFB87915431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FAC18EC1-8DA3-4C64-BC55-19A4C8B9D3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9EAAFD6B-6DF6-4BBB-B043-57F5AA2A1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AA8DA497-C80D-43BB-88B4-D1CF1CB51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EA5F5E-925D-4C48-AACF-42F44B4C6B7D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F403C-5EBD-4E07-921E-6E91C2FC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944F-2CD2-4775-93BB-EA9F44E98EB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4ABC15-2880-41C3-A39A-D0CFDA66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13859B-86EF-4924-995C-658A8B98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BBA21-1AF2-40F5-BD3B-E5B2316FB9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198830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E871D2-F93C-41E7-B69E-469193D4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AAB3-2F4C-4150-BBC3-584F5FCEF93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217C79-5487-494B-8B32-B95498E6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115145-C442-4F05-ABFC-8529D893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48635-2594-41AF-9F63-407847493C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332199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C63AF1-E25F-42FB-8B86-9FEF1790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DCD8-8C84-4FEC-898C-59DF6CDEF42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71085C-E955-4BDC-86FE-EF7A0161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E63B73-A694-4D5C-9ECA-B25603A6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B462B-F62F-4023-9ADE-572C32C582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515717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45082F-1A4E-4DE8-AEC8-7D58FB13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E67B-CF57-4AD9-AB7F-F5002BFC83F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15F872-DF98-4D70-A861-166BD757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68F9B2-89CC-4B48-A57B-7E247B3B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925C-5CE0-4B00-BCDE-35C3806198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874247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201D4E-1E43-4E6A-B589-4198FAB4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6071-3AD1-4EAB-9F0D-A580B6659DF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20260-3A00-41DC-B435-CCBD62F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EE4F53-EC79-4D18-8B9E-31A96A6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4210B-3A92-4E93-930E-AE4E84BA04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530272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566745A-402E-4446-9BFE-2BC2FB17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B3B7-93E9-469A-8D9B-D66CE92F583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5BED2DF-3FD6-4FD7-BBFD-3408945B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0846A6F-A3F5-4F95-B7DB-AA181C41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7A932-FA21-43AD-86E0-BE5B720D00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453209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62443D3-98C6-4768-B443-85B044B1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6F47-6234-4C62-B5C6-54EF38399FD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3E3A6AA-8D9D-4E7F-A45A-F3ED7D1C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AA0B109-1B97-40E5-8F35-29ADECE5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A8740-8795-4179-BAC2-BADAC6308C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505766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82B6856-793C-4CF6-B69B-BC0E03B3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AFBE-F2CF-4ADA-9DB7-8CC47131B16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B79FCCA-3947-40CD-9876-33DE3E7A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6E50AF3-0785-4786-813E-87088A0E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A135D-2A5B-4AFC-9008-4B159B41E5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935968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BD151A0-43FD-412E-8735-EC471FD1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C92E-4E80-4776-A308-55E158F960F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FE041C6-B237-4565-9067-99B1E883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8AC12D8-B793-4A04-9C8C-81C09BE4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0866-22E2-4CDE-88EB-35605B02C5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754583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7D8FBF0-F2B4-4A1E-878A-03404592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99BA-7C00-4A82-A829-C01F274F6A1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FB0D088-CDB6-47C6-8E21-830F200C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086F854-A470-4F9C-A851-2E73D39C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3EB4A-6581-408E-B968-293CB0B127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752476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C7B5B61-A2EA-4285-A0D7-4F366ED4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4102-24A7-419A-85F8-B87D5E9ED7D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DAE9036-514B-41F3-92E4-908D1573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74B103E-ED31-455F-B269-B9AD874A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14363-A9F7-4A7E-BA13-54BF42B555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054145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57F29A8-F2B0-4B12-A52C-DC44368E64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6E415FBF-B05F-4DF2-8F2A-34EECD104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C520BD-9A24-4FB1-9A7A-3852EBBDE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EC048F-0A6C-4A5D-BD60-4EA158C38C7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105C0E-1948-432C-B63B-6A5B30983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76E7D1-C278-40BC-B52C-0001728DA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EB8A579-6046-44C7-822F-6607E64D55B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BC75173-50F9-4788-99B0-3BA23160E04D}"/>
              </a:ext>
            </a:extLst>
          </p:cNvPr>
          <p:cNvSpPr txBox="1"/>
          <p:nvPr/>
        </p:nvSpPr>
        <p:spPr>
          <a:xfrm>
            <a:off x="539750" y="1989138"/>
            <a:ext cx="4103688" cy="2246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“Se alguém quer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vir após mim, a si mesmo se negue, tome a sua cruz e siga-me.”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Mt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16:24).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0828F9-5A56-44E0-B101-B1D46FC8AF85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07ECDF2-3CAB-466F-8B7D-8571F358EDFB}"/>
              </a:ext>
            </a:extLst>
          </p:cNvPr>
          <p:cNvSpPr txBox="1"/>
          <p:nvPr/>
        </p:nvSpPr>
        <p:spPr>
          <a:xfrm>
            <a:off x="539750" y="1989138"/>
            <a:ext cx="4103688" cy="267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Os problemas 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dificuldades gerados neste mundo, 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todos os círculos de ação, são gerados pelo egoísmo.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36F9B4-5F8D-416D-AE47-72B1F62A2CDE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10AC73-A5E5-4A9D-8472-A826D5D9BBCA}"/>
              </a:ext>
            </a:extLst>
          </p:cNvPr>
          <p:cNvSpPr txBox="1"/>
          <p:nvPr/>
        </p:nvSpPr>
        <p:spPr>
          <a:xfrm>
            <a:off x="539750" y="2047875"/>
            <a:ext cx="4103688" cy="2246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submissão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Deus é a única forma pela qual podemos estar prontos para “tomar a cruz”.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C92E84-5952-4065-945B-84909965BC48}"/>
              </a:ext>
            </a:extLst>
          </p:cNvPr>
          <p:cNvSpPr txBox="1"/>
          <p:nvPr/>
        </p:nvSpPr>
        <p:spPr>
          <a:xfrm>
            <a:off x="323528" y="1543432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83AC1243-8DD4-4756-AC7B-7B10D5793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45354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amor é o fundamental, porém o amor dirigido a si mesmo é contrário ao plano original de Deus, onde Adão não era o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centro de si mesmo, até que o pecado entrou neste mundo.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C4455BF-5022-4C63-A73E-C1D2983AA9C9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040BA0D-06EB-4258-97F9-1744FABE099E}"/>
              </a:ext>
            </a:extLst>
          </p:cNvPr>
          <p:cNvSpPr txBox="1"/>
          <p:nvPr/>
        </p:nvSpPr>
        <p:spPr>
          <a:xfrm>
            <a:off x="539750" y="1989138"/>
            <a:ext cx="4103688" cy="267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Para os gregos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Havia quatro classes diferentes de amor, os hebreus identificavam o amor com apenas uma palavra: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Ahab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86BCBF-95B5-4D63-9E8E-D508386204CF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118E5EC-AD8C-4B09-84A4-A57591AB4C7A}"/>
              </a:ext>
            </a:extLst>
          </p:cNvPr>
          <p:cNvSpPr txBox="1"/>
          <p:nvPr/>
        </p:nvSpPr>
        <p:spPr>
          <a:xfrm>
            <a:off x="539750" y="1989138"/>
            <a:ext cx="4103688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Os gregos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pensavam que o amor mais expressivo era 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“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eros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”. Esse era o amor adequado para adorar aos deuses do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Olimpo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28ABC9-0F79-42D8-8010-EA46DB681285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AD5CE23-8DDD-4D23-B7B1-B0D7BDB479D2}"/>
              </a:ext>
            </a:extLst>
          </p:cNvPr>
          <p:cNvSpPr txBox="1"/>
          <p:nvPr/>
        </p:nvSpPr>
        <p:spPr>
          <a:xfrm>
            <a:off x="539750" y="1989138"/>
            <a:ext cx="4103688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No hebraico,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assim como no inglês, francês, português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e espanhol, temos apenas uma palavra para identificar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amor.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5C4472-70A3-4619-9CB5-50E36C1B37CF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71C0086-BCA6-4F9B-867E-B676076965B4}"/>
              </a:ext>
            </a:extLst>
          </p:cNvPr>
          <p:cNvSpPr txBox="1"/>
          <p:nvPr/>
        </p:nvSpPr>
        <p:spPr>
          <a:xfrm>
            <a:off x="827088" y="2349500"/>
            <a:ext cx="741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III. POR QUE O AMOR É FUNDAMENTAL?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C32709B6-6BC1-42FA-A6BA-79ADE28DA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05038"/>
            <a:ext cx="48244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amor genuíno é o fundamento do reino de Deus e de todo o universo. É o fundamento do caráter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264048-4302-4AFF-A263-5C2BF77CB07B}"/>
              </a:ext>
            </a:extLst>
          </p:cNvPr>
          <p:cNvSpPr txBox="1"/>
          <p:nvPr/>
        </p:nvSpPr>
        <p:spPr>
          <a:xfrm>
            <a:off x="395536" y="1412776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2D8243FF-6B68-4CD8-9234-063F5418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71691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“Quando o amor enche o coração,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 fluirá para os outros, não por causa de favores recebidos deles, mas porque é o amor o princípio da ação. O amor modifica o caráter, rege os impulsos, subjuga a inimizade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e enobrece as afeições. Este amor é vasto como o Universo, e está em harmonia com o dos anjos ministradores. Nutrido no coração, adoça a vida inteira e derrama seus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benefícios sobre todos ao redor.”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 (O Maior Discurso de Cristo, p. 38).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713EB1-678E-4E0B-B66C-37CB349D45CE}"/>
              </a:ext>
            </a:extLst>
          </p:cNvPr>
          <p:cNvSpPr txBox="1"/>
          <p:nvPr/>
        </p:nvSpPr>
        <p:spPr>
          <a:xfrm>
            <a:off x="395536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655602D-EF40-46C5-B19F-597AC0DA4F1E}"/>
              </a:ext>
            </a:extLst>
          </p:cNvPr>
          <p:cNvSpPr txBox="1"/>
          <p:nvPr/>
        </p:nvSpPr>
        <p:spPr>
          <a:xfrm>
            <a:off x="684213" y="2133600"/>
            <a:ext cx="4679950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É urgente 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necessário que os olhos de Deus, que aspiram a viver na Nova Jerusalém, adquiram nesta terra a experiência do verdadeiro amor de Deus.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91A576-B881-4A8E-A199-3B012B18434B}"/>
              </a:ext>
            </a:extLst>
          </p:cNvPr>
          <p:cNvSpPr txBox="1"/>
          <p:nvPr/>
        </p:nvSpPr>
        <p:spPr>
          <a:xfrm>
            <a:off x="467544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EE13FC8-F721-42B4-9B4C-0F78C9D715D4}"/>
              </a:ext>
            </a:extLst>
          </p:cNvPr>
          <p:cNvSpPr txBox="1"/>
          <p:nvPr/>
        </p:nvSpPr>
        <p:spPr>
          <a:xfrm>
            <a:off x="684213" y="2133600"/>
            <a:ext cx="4679950" cy="35385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Mediante 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sacrifício do holocausto demonstrava-se reconhecimento do grande problema no reino de Deus e da grande solução encontrada por Deus através do Cordeiro.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EE461D-392F-4C6C-A15C-411DEF269BD3}"/>
              </a:ext>
            </a:extLst>
          </p:cNvPr>
          <p:cNvSpPr txBox="1"/>
          <p:nvPr/>
        </p:nvSpPr>
        <p:spPr>
          <a:xfrm>
            <a:off x="467544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B650C44F-980D-4EC4-BE6B-4DBE3F5DA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525621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“Riquezas e glória vêm de ti, tu dominas sobre tudo, na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tua mão há força e poder; contigo está o engrandecer e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tudo dar força. […] Porque tudo vem de ti, e das tuas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mãos to d amos.” 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(1Cr 29:12-14)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9367B3-675A-4ED2-963D-576D84B518D2}"/>
              </a:ext>
            </a:extLst>
          </p:cNvPr>
          <p:cNvSpPr txBox="1"/>
          <p:nvPr/>
        </p:nvSpPr>
        <p:spPr>
          <a:xfrm>
            <a:off x="827088" y="2852738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4EFB1EE7-2ECB-4505-9568-AE90E58B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58197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Apenas Deus pode consertar, corrigir, modelar o coração contaminado pelo egoísmo; assim sendo, não nos resta outro caminho além de voltarmo-nos a Deus com coração contrito e humilde para que Ele mude o que for necessário.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253F256-A65D-4530-AB22-5BE6431A5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05038"/>
            <a:ext cx="52562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“Ele te declarou, ó homem, o que é bom e que é o que o SENHOR pede de ti: que pratiques a justiça, e ames a misericórdia, e andes humildemente com o teu Deus.” (Mq 6:8).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884CCE-4FDE-4B9C-AA0E-B46720DD0705}"/>
              </a:ext>
            </a:extLst>
          </p:cNvPr>
          <p:cNvSpPr txBox="1"/>
          <p:nvPr/>
        </p:nvSpPr>
        <p:spPr>
          <a:xfrm>
            <a:off x="827088" y="2349500"/>
            <a:ext cx="741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I. JUSTIÇA E MISERICÓRDIA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6AF82CD4-4879-4192-B49A-E7C22088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51133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Se alguma vez você sofreu as consequências por ser tratado injustamente, já sabe o quanto isso dói. Como seres humanos,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estamos submetidos a normas e a regulamentos estabelecidos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por outros seres humanos.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D1C986-05E6-4058-8964-815AAF680F33}"/>
              </a:ext>
            </a:extLst>
          </p:cNvPr>
          <p:cNvSpPr txBox="1"/>
          <p:nvPr/>
        </p:nvSpPr>
        <p:spPr>
          <a:xfrm>
            <a:off x="0" y="1124744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5315824-7478-4CAD-AA6B-C58AE3799212}"/>
              </a:ext>
            </a:extLst>
          </p:cNvPr>
          <p:cNvSpPr txBox="1"/>
          <p:nvPr/>
        </p:nvSpPr>
        <p:spPr>
          <a:xfrm>
            <a:off x="539750" y="1989138"/>
            <a:ext cx="4537075" cy="267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Um dos aspectos sobressalentes entre os princípios de justiça e misericórdia é o ponto de equilíbrio que deve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haver entre os dois.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773457-4F2B-4E33-AADF-802B2A928DD6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79EAB27-19D4-4625-84BF-7E6C079C8C3F}"/>
              </a:ext>
            </a:extLst>
          </p:cNvPr>
          <p:cNvSpPr txBox="1"/>
          <p:nvPr/>
        </p:nvSpPr>
        <p:spPr>
          <a:xfrm>
            <a:off x="539750" y="1989138"/>
            <a:ext cx="4103688" cy="267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mesmo ocorre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com a misericórdia. Se levada a excesso, a ponto de ultrapassar o equilíbrio, ela se torna injustiça.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C141B6-923A-4BB7-8B63-CC04B18E35FE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35C2A9D-A9B3-4EAF-9848-05D820BDF089}"/>
              </a:ext>
            </a:extLst>
          </p:cNvPr>
          <p:cNvSpPr txBox="1"/>
          <p:nvPr/>
        </p:nvSpPr>
        <p:spPr>
          <a:xfrm>
            <a:off x="827088" y="2349500"/>
            <a:ext cx="741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II. HUMILHAR-SE DIANTE DE DEUS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5C9BF60B-A015-4916-B16C-A5E44401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92375"/>
            <a:ext cx="4032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humildade é uma das características mais importantes na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vida dos filhos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F587CB-66F7-416B-8DFD-5FC4FB061CB8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630</Words>
  <Application>Microsoft Office PowerPoint</Application>
  <PresentationFormat>Apresentação na tela (4:3)</PresentationFormat>
  <Paragraphs>66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SM1531-SM1538</dc:title>
  <dc:subject>SM-INCRIVEIS AÇÕES DE DEUS</dc:subject>
  <dc:creator>Pr. MARCELO AUGUSTO DE CARVALHO</dc:creator>
  <cp:keywords>www.4tons.com</cp:keywords>
  <dc:description>COMÉRCIO PROIBIDO. USO PESSOAL</dc:description>
  <cp:lastModifiedBy>Pr. Marcelo Carvalho</cp:lastModifiedBy>
  <cp:revision>24</cp:revision>
  <dcterms:created xsi:type="dcterms:W3CDTF">2012-09-18T22:12:27Z</dcterms:created>
  <dcterms:modified xsi:type="dcterms:W3CDTF">2019-10-21T13:07:21Z</dcterms:modified>
  <cp:category>SM-SEMANA DE MORDOMIA 2013</cp:category>
</cp:coreProperties>
</file>