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61" r:id="rId5"/>
    <p:sldId id="262" r:id="rId6"/>
    <p:sldId id="298" r:id="rId7"/>
    <p:sldId id="299" r:id="rId8"/>
    <p:sldId id="303" r:id="rId9"/>
    <p:sldId id="304" r:id="rId10"/>
    <p:sldId id="305" r:id="rId11"/>
    <p:sldId id="285" r:id="rId12"/>
    <p:sldId id="265" r:id="rId13"/>
    <p:sldId id="277" r:id="rId14"/>
    <p:sldId id="300" r:id="rId15"/>
    <p:sldId id="296" r:id="rId16"/>
    <p:sldId id="278" r:id="rId17"/>
    <p:sldId id="287" r:id="rId18"/>
    <p:sldId id="288" r:id="rId19"/>
    <p:sldId id="289" r:id="rId20"/>
    <p:sldId id="290" r:id="rId21"/>
    <p:sldId id="267" r:id="rId22"/>
    <p:sldId id="268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66B7B5-1927-4A8D-BFE0-C77378A1D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F6E806-81B4-4C7C-96B3-072F38ACA0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06128E-1E67-461E-80BA-6B98034562B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37D3F94-14C0-4C74-B0BE-8CDFA94CC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FA06ADE-A83F-403C-B5FC-72AA08051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C7540-10D7-456B-B5B8-6315C4EF82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55141D-928E-4D88-BA5F-AFF9458D3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CE854F-9E31-4739-BE74-8DC013C4BB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AF80D589-E18B-4E8E-B434-81F579B98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77D425DD-EED6-491E-8032-15E2627E7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00352697-3F36-435A-8569-2BE9FCFD9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C71F66-5813-4D63-A0F2-3D12F3B436A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35296-297E-48D4-BCB2-5AEB3CD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0837-A5EF-44DF-94C1-C1CA594F582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C43069-772C-47BF-B57E-E24CB99A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8839C-24BC-4DAC-9E34-5BA38099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1C43-4201-4652-8897-BDE42595B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142701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6C12F1-1EB6-4286-AA37-13E0B0F2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6B38-0ED2-45CF-86CC-276648D55A3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76753-4091-4AF5-AF53-6221E7AC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8303C-0BA0-4BB5-AF51-A314CF72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AFF2-189A-40B0-A2F0-41CF72E878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042773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327730-8FCE-463B-84F3-793A0783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8A86-CAF5-44DB-A094-B82084F5C1C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68154D-D6A3-4CB5-9A78-D28727F9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23BE62-5810-4694-B8D9-BD5F29D1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AC79-4424-4E37-98EA-D3D8375A6E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134245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852EE-33EE-46CE-8D42-01F9F9A0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EE76-7B4E-4565-B155-64CE23C1076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1DB4ED-3289-4F7A-A12E-FDBFAECD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A0025-DEF6-4222-A1B1-14B553AB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6E7AB-0CD7-4151-A920-FC41EDB3F1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513261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7D77C-3E5C-4583-97D5-98DEFB4B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A907-6BB7-4E02-9938-D2266219188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28913-575C-436E-9702-346B4A04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3D3A9-D0CD-4840-ACE1-F516A3EE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F16B4-9E33-4A57-9954-E72155BFF0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45314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8DDE9CC-E3E1-480F-8B9A-A6027F48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8898-417D-42CD-9FFA-EC1B40BC97F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6EE152-C379-4EB9-9A5D-6CD99868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22EC766-2F0D-4C80-9664-ECE70919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B4488-49B7-4A10-BB4C-2F910E82AE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29652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65A6E88-41BC-420A-8518-BC51454F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D651-15DF-49EB-B0FF-5BF056A9410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1F597E5-B430-4849-8F79-A1DE47A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0174B81D-F1C3-4024-82CF-D43DF9A0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4379E-193C-4E4B-BB6E-126A91A416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556506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BA64745-8312-4BD6-BA64-7BB96FD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D6E0-D861-4A07-A778-61ADC343A98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040524F-8E57-4E17-ACAB-9EFF25B7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446A53F-1E2C-47F2-A75C-11931D49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607B4-7DD3-4789-96FE-7C58AF3EF1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84130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D61B799-C06F-44D3-8186-41154C21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7960-6873-4097-B9DD-93B18F4A533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7EC9F12-3C1F-499E-AD27-C4CCC9F5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D0ABE52-FDD1-4DE5-9B05-945C90EE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5A405-737B-4278-9630-5A3B338831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577787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84485A0-60E1-41B8-B115-6FD32CD1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E1CB-A56F-4E27-ABD9-EC327D0D372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C09A39-4B90-4E1A-8AEA-0813084B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5E3C737-F711-4E55-9708-253BD7B6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526D-09E9-4607-898F-298131CE89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664383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D6FA742-F1AC-470F-A4B4-EBE7417C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AF38-8E29-40AE-B873-82A49F8D0E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5D4F4D-30A5-423E-BD51-40D3A038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F6BC1CD-3709-4DDF-B6FD-61389F0F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421A-9138-4528-9D68-69CA79115A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68186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E53A65B-BB31-4182-AC8A-3FA5FA025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A4651B3-99BE-493B-840F-73691629E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526FC6-D3A6-4311-96F0-BC519AF1B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9A3D6-37BC-4260-AE4A-3A5E93BA5DB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66AEAF-C4A8-4099-BD3A-B2A9D6B13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93981-354F-45D8-B4FA-6D198819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6931FB-45F3-4F10-82BD-00DC8ABD570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1460049-FA19-463F-8F76-E853EE398CFD}"/>
              </a:ext>
            </a:extLst>
          </p:cNvPr>
          <p:cNvSpPr txBox="1"/>
          <p:nvPr/>
        </p:nvSpPr>
        <p:spPr>
          <a:xfrm>
            <a:off x="539750" y="1989138"/>
            <a:ext cx="4608513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À medida que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povo de Israel foi se desviando do caminho correto, o Senhor os fez lembrar da importância do pacto por meio de Seus profetas.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9308FA-C775-4E0E-8076-1BC7C1A1CC32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F339A1-DF01-467C-B4B6-150E41E9B027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O ANTIGO E O NOVO PACTO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CAC5C81F-5BC2-4F0A-BCDE-99D528D6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49500"/>
            <a:ext cx="4537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Com frequência, ouvimos explicações com relação ao pacto que não se encaixam com a realidade bíblica.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C8EBB3-8D97-4D67-9528-703E48BA0403}"/>
              </a:ext>
            </a:extLst>
          </p:cNvPr>
          <p:cNvSpPr txBox="1"/>
          <p:nvPr/>
        </p:nvSpPr>
        <p:spPr>
          <a:xfrm>
            <a:off x="323528" y="112474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6897B6-E995-4AA4-A8DD-DBEEB5F2B178}"/>
              </a:ext>
            </a:extLst>
          </p:cNvPr>
          <p:cNvSpPr txBox="1"/>
          <p:nvPr/>
        </p:nvSpPr>
        <p:spPr>
          <a:xfrm>
            <a:off x="539750" y="1989138"/>
            <a:ext cx="4608513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Um estudo do pacto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nos indica que o antigo e o novo pacto têm exatamente as mesmas condições, os mesmos requerimentos e o mesmo fundamento do amor.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6D7788-E9FE-4F71-82EF-2AA8B58EE72D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27B70BE-0552-4157-B28B-3C9449AAB173}"/>
              </a:ext>
            </a:extLst>
          </p:cNvPr>
          <p:cNvSpPr txBox="1"/>
          <p:nvPr/>
        </p:nvSpPr>
        <p:spPr>
          <a:xfrm>
            <a:off x="539750" y="1989138"/>
            <a:ext cx="4608513" cy="22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realidade é que a condição do pacto no passado, permitir que Deus fosse Deus, era tão difícil como o é hoje.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6B4ECB-BC21-4701-8B52-D88B1A1CBFF4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513EA4EB-B5A8-4F6A-91AE-1EFDF7B1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45354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“Porque esta é a aliança que  firmarei com a casa de Israel, depois daqueles dias, [...].” 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Jr 31:33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E8904A-E6F1-44E4-B9CA-CC0B6D1734DD}"/>
              </a:ext>
            </a:extLst>
          </p:cNvPr>
          <p:cNvSpPr txBox="1"/>
          <p:nvPr/>
        </p:nvSpPr>
        <p:spPr>
          <a:xfrm>
            <a:off x="323528" y="112474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ACA17AD1-F1B2-48FB-B836-5DC0D890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44675"/>
            <a:ext cx="5257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“Graças ao cativeiro babilônico foram os israelitas de fato curados da adoração de imagens de escultura. Após o seu retorno, deram muita atenção às instruções religiosas e ao estudo do que tinha sido escrito no livro da lei e nos profetas concernente ao culto do verdadeiro Deus... (Profetas e Reis, p. 520).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1AC52-48ED-42C5-A08A-990F52EBF8D6}"/>
              </a:ext>
            </a:extLst>
          </p:cNvPr>
          <p:cNvSpPr txBox="1"/>
          <p:nvPr/>
        </p:nvSpPr>
        <p:spPr>
          <a:xfrm>
            <a:off x="395536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4EB232-54F6-4E47-AC56-C2C11B6F4CFD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III. O PACTO NA NOVA JERUSALÉM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87638884-BBEB-44EC-89DD-34073802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4537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notícia surpreendente é que a Nova Jerusalém será formada apenas por aqueles que aceitaram o pacto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980509-D532-4BFE-8DDA-E0416E30897D}"/>
              </a:ext>
            </a:extLst>
          </p:cNvPr>
          <p:cNvSpPr txBox="1"/>
          <p:nvPr/>
        </p:nvSpPr>
        <p:spPr>
          <a:xfrm>
            <a:off x="323528" y="112474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62543CA-9E67-47F7-B627-B6AECC128855}"/>
              </a:ext>
            </a:extLst>
          </p:cNvPr>
          <p:cNvSpPr txBox="1"/>
          <p:nvPr/>
        </p:nvSpPr>
        <p:spPr>
          <a:xfrm>
            <a:off x="539750" y="1989138"/>
            <a:ext cx="48958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todas as bênçãos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 privilégios que o Senhor projetou para Seus filhos. Ele afirma que todos os que venceram com a ajuda de Deus decidiram que Ele seria o Deus de suas vidas.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F965ED-90EE-420A-993B-09CDF00CDF72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52508B5-DD9E-4188-8330-605A6564D72A}"/>
              </a:ext>
            </a:extLst>
          </p:cNvPr>
          <p:cNvSpPr txBox="1"/>
          <p:nvPr/>
        </p:nvSpPr>
        <p:spPr>
          <a:xfrm>
            <a:off x="539750" y="1989138"/>
            <a:ext cx="4895850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Ao dizer que Deus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é nosso Deus, assumimos automaticamente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uma atitude onde depomos nosso próprio julgamento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 critério para dar lugar ao julgamento e critérios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1EA3DA-1A47-464C-BBB2-8D4E8784C630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A08496-E30A-478B-B631-708D864F90D5}"/>
              </a:ext>
            </a:extLst>
          </p:cNvPr>
          <p:cNvSpPr txBox="1"/>
          <p:nvPr/>
        </p:nvSpPr>
        <p:spPr>
          <a:xfrm>
            <a:off x="827088" y="285273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C3EEB172-0348-4660-815E-FA8B5B49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46085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Quando uma pessoa, impulsionada pelo amor, aceita Deus como seu Deus, o resultado natural é dizer: “Senhor, que queres que eu faça?”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4F7C15F-EC45-48B3-9396-13BDEF3B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49672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“Eis que estabeleço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minha aliança convosco, e com a vossa descendência.”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(Gn 9:8, 9)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87E8F6-492E-49B1-BE5B-AA58411E024C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O QUE É A ALIANÇA?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73C9719A-141D-45BC-8C7D-A23BBD31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33600"/>
            <a:ext cx="42481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Não passaram dois mil anos e Deus teve que virar essa página em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seu reino e começar de novo.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FDCABC-4782-4195-A24B-1FDB273590C8}"/>
              </a:ext>
            </a:extLst>
          </p:cNvPr>
          <p:cNvSpPr txBox="1"/>
          <p:nvPr/>
        </p:nvSpPr>
        <p:spPr>
          <a:xfrm>
            <a:off x="179512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3A615A5-D919-461B-9A3F-33A5B9018A7D}"/>
              </a:ext>
            </a:extLst>
          </p:cNvPr>
          <p:cNvSpPr txBox="1"/>
          <p:nvPr/>
        </p:nvSpPr>
        <p:spPr>
          <a:xfrm>
            <a:off x="539750" y="1989138"/>
            <a:ext cx="5184775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vida de Noé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demonstrou quem era Deus em sua vida: era supremo, era o primeiro. Noé não estava seguindo seus próprios critérios, tampouco elaborando seus próprios princípios ou determinando seus próprios valores.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7836C3-146E-4A02-B848-C4184A0F294C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C838191B-0613-4C6E-A626-25A66FD2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43211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Pacto/Aliança é uma palavra por meio da qual é descrito 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requisito que Deus estabeleceu para poder viver em Seu reino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 graça e de amor.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03264C-E00F-4800-88D0-C2BAADF62BE5}"/>
              </a:ext>
            </a:extLst>
          </p:cNvPr>
          <p:cNvSpPr txBox="1"/>
          <p:nvPr/>
        </p:nvSpPr>
        <p:spPr>
          <a:xfrm>
            <a:off x="323528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5D4959-3618-45FE-8B35-B9650FF96D39}"/>
              </a:ext>
            </a:extLst>
          </p:cNvPr>
          <p:cNvSpPr txBox="1"/>
          <p:nvPr/>
        </p:nvSpPr>
        <p:spPr>
          <a:xfrm>
            <a:off x="539750" y="1989138"/>
            <a:ext cx="51117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pacto/aliança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não aparece unicamente com relação ao povo de Israel. Antes da organização do povo, Deus havia declarado e estabelecido Seu pacto.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D61D3F-BE07-409D-A300-C271DA8E9800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8CB78-986E-415B-A666-0559D879E702}"/>
              </a:ext>
            </a:extLst>
          </p:cNvPr>
          <p:cNvSpPr txBox="1"/>
          <p:nvPr/>
        </p:nvSpPr>
        <p:spPr>
          <a:xfrm>
            <a:off x="539750" y="1989138"/>
            <a:ext cx="44640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Deus não negociou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as condições da aliança, simplesmente as estabeleceu. Os seres viventes tinham a opção de decidir se aceitariam ou recusariam a aliança.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7FC73-666C-4FEF-A9D5-30318EE81146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509</Words>
  <Application>Microsoft Office PowerPoint</Application>
  <PresentationFormat>Apresentação na tela (4:3)</PresentationFormat>
  <Paragraphs>53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32</cp:revision>
  <dcterms:created xsi:type="dcterms:W3CDTF">2012-09-18T22:12:27Z</dcterms:created>
  <dcterms:modified xsi:type="dcterms:W3CDTF">2019-10-21T13:07:09Z</dcterms:modified>
  <cp:category>SM-SEMANA DE MORDOMIA 2013</cp:category>
</cp:coreProperties>
</file>