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61" r:id="rId5"/>
    <p:sldId id="262" r:id="rId6"/>
    <p:sldId id="298" r:id="rId7"/>
    <p:sldId id="285" r:id="rId8"/>
    <p:sldId id="265" r:id="rId9"/>
    <p:sldId id="277" r:id="rId10"/>
    <p:sldId id="300" r:id="rId11"/>
    <p:sldId id="301" r:id="rId12"/>
    <p:sldId id="302" r:id="rId13"/>
    <p:sldId id="287" r:id="rId14"/>
    <p:sldId id="288" r:id="rId15"/>
    <p:sldId id="289" r:id="rId16"/>
    <p:sldId id="290" r:id="rId17"/>
    <p:sldId id="303" r:id="rId18"/>
    <p:sldId id="304" r:id="rId19"/>
    <p:sldId id="305" r:id="rId20"/>
    <p:sldId id="306" r:id="rId21"/>
    <p:sldId id="307" r:id="rId22"/>
    <p:sldId id="267" r:id="rId23"/>
    <p:sldId id="268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11A46D4-9E51-40D9-A739-06C67F5E5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92EBC-A683-40EE-B2A3-CCE33BAE11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6D3408-3CD6-4842-8690-3B516C181B0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9E85A7F-F661-44E9-AB00-8351E8C31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BAA2D1E-50F9-4196-9B3A-9BAB0F5C6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B83642-EAC9-4AE1-9F68-677D5A973A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BB9ED7-B29B-453E-B998-81138E4CA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062F66-A443-465A-85DA-FD09938E2AC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C4B49F77-A26A-4EEB-B544-2121302905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B96FD792-99A4-4C37-B634-8C65E9DC05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E8CA7D75-842D-4724-B230-E8F581DD2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1C4833-5736-430B-AEE9-E6E3225BE34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603A08-3C62-4D60-AD64-B82E62C5D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5A77-4080-4459-B99F-D8DC026C231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295097-E517-4D09-B540-E860FB20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BEF2A-E0D3-4EA6-9A5B-A3FC1D11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D3B08-7E2B-4696-9CA8-A0D9A7C319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1422894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B84D38-E5E9-48A9-A6E8-575D5A66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B8E1-BE0A-40BD-9BAE-C311A3F62C3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C9FD0C-6A61-4BB4-9CAE-28211CB9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6BE4B-DA50-4B42-986A-2667B8D0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CFC7-CCCE-4E13-8203-E0B98860A4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65808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EC7225-7AC7-481F-8FA0-138C44F3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FAE0-42CE-4222-8994-9CEC446D6A6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35C74D-2D83-428F-B082-5C1EF067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5BD56D-AD55-4DDD-9F19-16BAAD6B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CE36-8726-4D59-93F9-32296791BE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458284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4C155-E033-45C5-BBCE-99EAA5EA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7376-38AB-4E10-AFCE-38CE1FD17F3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AD847-A85A-4664-9EE9-1BD14AAF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350EDE-10C0-442C-9483-DD3B43D8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2E3FE-1D96-4CF1-B5DA-9DD99BA63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44471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1BF68-D85E-42D7-BCBC-2942F48D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0DA9-CFCD-4189-AF05-841460529AB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4B64C7-3BE5-48AF-975A-E6300F8B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22F058-3829-4905-A053-0A69CF8B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05397-96CD-4721-A4AB-D59DA1BCBD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03479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FB04AF4-7A70-42F8-9F5F-26B17945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227E-1F33-4399-A643-33E143D1DE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5BC7F19-8738-4673-B548-CF165BE3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81D7531-ECE1-4E67-8B79-DC094123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9915-7F5D-4CF0-BA30-A904E56077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354683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A1C4846-5A7A-4380-8CB5-26CBE937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6B2D-F38D-4C4F-A96D-691900F2C37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78D0C4E-419E-4228-A659-D62A7ADF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D7A8B9A-EF4C-4D76-A760-96A179C8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EFD13-9BEF-47BA-8A0E-08288501DD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716776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86A2420-582E-4703-A42B-3AE3ED3B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7180-4FF5-4191-8C38-242D92E7082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BB2E63B-C72D-4E8C-8BED-45DB93DD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73A06E6-C330-41BC-A54B-290FCF4F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F48C-1EE5-4998-8B4C-D718FB60B3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5542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4221949D-0A0B-49DB-A8B9-9945FFA2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50BE-7C1A-4314-9960-A0153B60773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5406722-CC6C-47E6-BBDF-B4EDBDC0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79CE7482-CDC1-47AB-AF2F-A03F4599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91904-6C0C-414F-8631-452928A77C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20444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284832D-13D8-41C8-B7E2-3C93FEF9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54A5-31AA-4295-811A-3D8259023F1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E119E48-C1D1-4437-98FF-93C2B6D6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CB0CBEE-1EE1-4933-9F65-9781F99E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B58C2-AA24-48E0-A5B7-43421B1543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173935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2BA65DB-A615-4C46-925D-6A3FF5F7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4F5A-7335-4521-AC66-9A34B019DD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94E75D2-08C9-4470-8CAD-9B238A01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7117C67-014C-4771-B16B-1337DA7E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C655-1284-477E-BB2D-FBA8281592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03567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0C901FA-FEFB-4066-B475-A8CB12706F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9B56CDF-D89F-4D53-8881-D17450C34D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619ED-493F-43BB-9624-376D26626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13D78-B5B7-4688-9959-B7C8F13496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DF0CBD-FAF7-452C-BF76-4C2C112E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85A814-1224-4938-95C5-7C315ECB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B7D808-2EA4-4EFE-B311-EFD7807321D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2EBA8A5-6C22-4FDA-9831-3DB7DE9E9544}"/>
              </a:ext>
            </a:extLst>
          </p:cNvPr>
          <p:cNvSpPr txBox="1"/>
          <p:nvPr/>
        </p:nvSpPr>
        <p:spPr>
          <a:xfrm>
            <a:off x="539750" y="1989138"/>
            <a:ext cx="41767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“Então, ele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respondeu: Mestre, tudo isso tenho observado desde a minha juventude.” (v. 20) e  ficou esperando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palavras  finais de felicitação e de aprovação do Mestre.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B990FF-30FB-4687-B6AE-EABCCAFB8CD3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5AEEE544-683A-4179-AEBE-39C5C8C2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44675"/>
            <a:ext cx="7286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“Se os homens amam as riquezas mais do que amam aos semelhantes, ou mais do que amam a Deus ou as verdades da Sua Palavra, se têm o coração preso às riquezas, não poderão então ter a vida eterna. ... Aqui as criaturas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são provadas; e, como o jovem rico, muitos se afastam, tristes, porque não podem levar suas riquezas e tesouros para o Céu. ...”</a:t>
            </a:r>
          </a:p>
          <a:p>
            <a:pPr algn="ctr"/>
            <a:endParaRPr lang="pt-BR" altLang="pt-BR" sz="2400" b="1">
              <a:latin typeface="Arial" panose="020B0604020202020204" pitchFamily="34" charset="0"/>
            </a:endParaRP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 (Nos Lugares Celestiais, MM 1968, p. 301)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5FCE2E-A840-488C-B2B9-C697C6726681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2D6122E-B2F9-447D-A426-5CF2CEE324BA}"/>
              </a:ext>
            </a:extLst>
          </p:cNvPr>
          <p:cNvSpPr txBox="1"/>
          <p:nvPr/>
        </p:nvSpPr>
        <p:spPr>
          <a:xfrm>
            <a:off x="539750" y="1989138"/>
            <a:ext cx="3816350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problema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do jovem rico não era o ter riquezas. Seu problema grave era não ter a Deus como o supremo em sua vida. Isso orientou sua vida em outra direção.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3C6805-BAC4-4E74-B949-3F8476C4D91B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D1F3CAC-6824-4559-94EC-9A591C6871A9}"/>
              </a:ext>
            </a:extLst>
          </p:cNvPr>
          <p:cNvSpPr txBox="1"/>
          <p:nvPr/>
        </p:nvSpPr>
        <p:spPr>
          <a:xfrm>
            <a:off x="827088" y="2060575"/>
            <a:ext cx="7416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III. QUE É QUE O SENHOR REQUER DE TI?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DA43F0B5-843C-463C-87EF-494DE0BEA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4537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Clareza nos requerimentos divinos.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6AC9D1-9176-4BF0-AC8C-AFF7FA4360B8}"/>
              </a:ext>
            </a:extLst>
          </p:cNvPr>
          <p:cNvSpPr txBox="1"/>
          <p:nvPr/>
        </p:nvSpPr>
        <p:spPr>
          <a:xfrm>
            <a:off x="179512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BCB4DC-E09C-4F52-98FA-C28C91ED244F}"/>
              </a:ext>
            </a:extLst>
          </p:cNvPr>
          <p:cNvSpPr txBox="1"/>
          <p:nvPr/>
        </p:nvSpPr>
        <p:spPr>
          <a:xfrm>
            <a:off x="539750" y="1989138"/>
            <a:ext cx="50403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“Agora, pois, ó Israel,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que é que o SENHOR requer de ti? Não é que temas o SENHOR, teu Deus, e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andes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em todos os seus caminhos, e o ames, e sirvas ao SENHOR,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teu Deus, de todo o teu coração [...]?”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Dt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10:12).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2611A8-3F76-4118-AA95-FB5C536CD6FB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90B2067-425C-49D3-8982-3ACB3518430D}"/>
              </a:ext>
            </a:extLst>
          </p:cNvPr>
          <p:cNvSpPr txBox="1"/>
          <p:nvPr/>
        </p:nvSpPr>
        <p:spPr>
          <a:xfrm>
            <a:off x="539750" y="1989138"/>
            <a:ext cx="4319588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Às vezes ocorre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 andarmos neste mundo percorrendo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caminhos que acreditamos sejam os caminhos de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D8B2FA-4088-493D-AAD0-E6845CC3754F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E5D034F-8ACD-490B-AD25-063E021C0D7F}"/>
              </a:ext>
            </a:extLst>
          </p:cNvPr>
          <p:cNvSpPr txBox="1"/>
          <p:nvPr/>
        </p:nvSpPr>
        <p:spPr>
          <a:xfrm>
            <a:off x="539750" y="1989138"/>
            <a:ext cx="5327650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Alguns perguntam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por que Deus é tão exigente. Simplesmente porque a história de seis mil anos regidos pelo orgulho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e pela suficiência própria demonstraram que 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reino governado pelo egoísmo é total desastre.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3504FF-306D-453B-AB17-BEF3AFCB617A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98F07AFB-0FF9-46FF-83F6-BCF0D3CB4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5256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que ocorre na vida das pessoas que permite que Deus seja Deus?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8C9A52-7755-4947-9AA3-FDBB284651E3}"/>
              </a:ext>
            </a:extLst>
          </p:cNvPr>
          <p:cNvSpPr txBox="1"/>
          <p:nvPr/>
        </p:nvSpPr>
        <p:spPr>
          <a:xfrm>
            <a:off x="179512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63B85A-8138-4FCF-B4BF-096035C88F7E}"/>
              </a:ext>
            </a:extLst>
          </p:cNvPr>
          <p:cNvSpPr txBox="1"/>
          <p:nvPr/>
        </p:nvSpPr>
        <p:spPr>
          <a:xfrm>
            <a:off x="539750" y="1989138"/>
            <a:ext cx="3384550" cy="267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Até aqui destacamos que o mais importante é permitir que Deus seja Deus em nossa vida.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72A869-7E56-4CBD-A3DC-6A280447BB4D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20D4955-57E3-447F-B56F-0378D1C46606}"/>
              </a:ext>
            </a:extLst>
          </p:cNvPr>
          <p:cNvSpPr txBox="1"/>
          <p:nvPr/>
        </p:nvSpPr>
        <p:spPr>
          <a:xfrm>
            <a:off x="539750" y="1989138"/>
            <a:ext cx="33845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Um dos propósitos de Deus foi estabelecer um povo especial que O representasse corretamente.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521995-A3D9-44CD-B320-7CB47960079B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7C47F28-57ED-4F1B-897C-C876EBF7BF4D}"/>
              </a:ext>
            </a:extLst>
          </p:cNvPr>
          <p:cNvSpPr txBox="1"/>
          <p:nvPr/>
        </p:nvSpPr>
        <p:spPr>
          <a:xfrm>
            <a:off x="539750" y="1989138"/>
            <a:ext cx="43926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Poderíamos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Pensar que o motivo pelo qual os dízimos e as ofertas são importantes é porque constituem o sustento  financeiro da igreja que cumpre uma missão mundial.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83DF50-02BA-4653-89DA-6B5253662C10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C15374-134B-4249-B345-6ECD35B5207B}"/>
              </a:ext>
            </a:extLst>
          </p:cNvPr>
          <p:cNvSpPr txBox="1"/>
          <p:nvPr/>
        </p:nvSpPr>
        <p:spPr>
          <a:xfrm>
            <a:off x="827088" y="270827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FDA13A83-DB86-40F7-9320-DD4F17AD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45370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Se você permitir que Deus seja seu Deus e que os princípios de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Deus regulem sua vida, estes o conduzirão, passo a passo, para fazer apenas o que Lhe agrada.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155098E-375F-4FDB-993B-C03D3AC0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05038"/>
            <a:ext cx="48244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“Vê que proponho, hoje, a vida e o bem, a morte e o mal; se guardares o mandamento que hoje te ordeno, que ames o SENHOR, teu Deus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[...]” (Dt 30:15).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3EB778B-2284-4900-8A54-E3DB5FE8CBDF}"/>
              </a:ext>
            </a:extLst>
          </p:cNvPr>
          <p:cNvSpPr txBox="1"/>
          <p:nvPr/>
        </p:nvSpPr>
        <p:spPr>
          <a:xfrm>
            <a:off x="827088" y="2708275"/>
            <a:ext cx="7416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TUDO OU NADA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86666249-6D58-4ED1-8B6C-9259ADB87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214563"/>
            <a:ext cx="4248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dificuldade dessa decisão de repercussões eternas está na alegação de que ela é muito exigente.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540C00-CB43-40E0-825A-EE4A21468FB5}"/>
              </a:ext>
            </a:extLst>
          </p:cNvPr>
          <p:cNvSpPr txBox="1"/>
          <p:nvPr/>
        </p:nvSpPr>
        <p:spPr>
          <a:xfrm>
            <a:off x="179512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67E1ED-ADC7-41BC-92E8-484AF6932FDC}"/>
              </a:ext>
            </a:extLst>
          </p:cNvPr>
          <p:cNvSpPr txBox="1"/>
          <p:nvPr/>
        </p:nvSpPr>
        <p:spPr>
          <a:xfrm>
            <a:off x="539750" y="1989138"/>
            <a:ext cx="4248150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Alguém poderia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pensar que tomar essa decisão não é tão difícil como parece. É simplesmente dizer: “Sim, eu já decidi que Deus será meu Deus”.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D98D1B-66DC-4627-90D9-BF39F097634B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88F4DC-4968-4841-96F1-FC7C1E31E2AE}"/>
              </a:ext>
            </a:extLst>
          </p:cNvPr>
          <p:cNvSpPr txBox="1"/>
          <p:nvPr/>
        </p:nvSpPr>
        <p:spPr>
          <a:xfrm>
            <a:off x="827088" y="2492375"/>
            <a:ext cx="7416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UMA COISA TE FALTA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A66C932D-A4C3-47A4-BEF2-DAFC9AAA6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36838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 história do jovem rico.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ED135EF-3C21-416A-B31A-AA843FA23E1D}"/>
              </a:ext>
            </a:extLst>
          </p:cNvPr>
          <p:cNvSpPr txBox="1"/>
          <p:nvPr/>
        </p:nvSpPr>
        <p:spPr>
          <a:xfrm>
            <a:off x="179512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FAE59F3-A7E0-41ED-BC1A-FC2D0B723C7A}"/>
              </a:ext>
            </a:extLst>
          </p:cNvPr>
          <p:cNvSpPr txBox="1"/>
          <p:nvPr/>
        </p:nvSpPr>
        <p:spPr>
          <a:xfrm>
            <a:off x="539750" y="1989138"/>
            <a:ext cx="5256213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história do jovem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rico destaca a importância do tema que estamos considerando. É a história de um jovem que perguntou a Jesus: “Bom Mestre, que farei para herdar a vida eterna?” (Mc 10:17).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885610-D8E9-4CAD-B843-795761E20A02}"/>
              </a:ext>
            </a:extLst>
          </p:cNvPr>
          <p:cNvSpPr txBox="1"/>
          <p:nvPr/>
        </p:nvSpPr>
        <p:spPr>
          <a:xfrm>
            <a:off x="323528" y="1484784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565</Words>
  <Application>Microsoft Office PowerPoint</Application>
  <PresentationFormat>Apresentação na tela (4:3)</PresentationFormat>
  <Paragraphs>57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29</cp:revision>
  <dcterms:created xsi:type="dcterms:W3CDTF">2012-09-18T22:12:27Z</dcterms:created>
  <dcterms:modified xsi:type="dcterms:W3CDTF">2019-10-21T13:08:30Z</dcterms:modified>
  <cp:category>SM-SEMANA DE MORDOMIA 2013</cp:category>
</cp:coreProperties>
</file>