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99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08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24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6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44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4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1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19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88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89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84482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segundo detalhe tem a ver com a “posse” da vara. Essa era a vara de Moisés; ele a escolheu; era sua propriedade e posse. </a:t>
            </a:r>
          </a:p>
        </p:txBody>
      </p:sp>
    </p:spTree>
    <p:extLst>
      <p:ext uri="{BB962C8B-B14F-4D97-AF65-F5344CB8AC3E}">
        <p14:creationId xmlns:p14="http://schemas.microsoft.com/office/powerpoint/2010/main" xmlns="" val="324494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84482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Não temos o direito de conhecer cada detalhe do plano de Deus para nossa vida – esse direito pertence a Ele, como Senhor do universo. </a:t>
            </a:r>
          </a:p>
        </p:txBody>
      </p:sp>
    </p:spTree>
    <p:extLst>
      <p:ext uri="{BB962C8B-B14F-4D97-AF65-F5344CB8AC3E}">
        <p14:creationId xmlns:p14="http://schemas.microsoft.com/office/powerpoint/2010/main" xmlns="" val="49036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012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vara de Deus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8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844824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despeito da certeza da presença e do poder de Deus, demonstrados na transformação da vara em uma serpente e novamente em vara, Moisés continuou a questionar a Deus. </a:t>
            </a:r>
          </a:p>
        </p:txBody>
      </p:sp>
    </p:spTree>
    <p:extLst>
      <p:ext uri="{BB962C8B-B14F-4D97-AF65-F5344CB8AC3E}">
        <p14:creationId xmlns:p14="http://schemas.microsoft.com/office/powerpoint/2010/main" xmlns="" val="300605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Êxodo 4:11, 12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1340768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“Quem fez a boca do homem? Ou quem faz o mudo, ou o surdo, ou o que vê, ou o cego? Não sou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o SENHOR? Vai, pois, agora, 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serei com a tua boca e te ensinarei o que hás de falar” </a:t>
            </a:r>
          </a:p>
        </p:txBody>
      </p:sp>
    </p:spTree>
    <p:extLst>
      <p:ext uri="{BB962C8B-B14F-4D97-AF65-F5344CB8AC3E}">
        <p14:creationId xmlns:p14="http://schemas.microsoft.com/office/powerpoint/2010/main" xmlns="" val="251529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844824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Essa foi a chave de transição na história, porque desse momento em diante a vara que fora usada como propriedade pessoal de Moisés passou a ser uma ferramenta de Deus. </a:t>
            </a:r>
          </a:p>
        </p:txBody>
      </p:sp>
    </p:spTree>
    <p:extLst>
      <p:ext uri="{BB962C8B-B14F-4D97-AF65-F5344CB8AC3E}">
        <p14:creationId xmlns:p14="http://schemas.microsoft.com/office/powerpoint/2010/main" xmlns="" val="53796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Êxodo 4:20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700808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“Tomou, pois, Moisés a sua mulher e os seus filhos; fê-los montar num jumento e voltou para a terra do Egito. Moisés levava na mão o bordão de Deus” </a:t>
            </a:r>
          </a:p>
        </p:txBody>
      </p:sp>
    </p:spTree>
    <p:extLst>
      <p:ext uri="{BB962C8B-B14F-4D97-AF65-F5344CB8AC3E}">
        <p14:creationId xmlns:p14="http://schemas.microsoft.com/office/powerpoint/2010/main" xmlns="" val="343739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012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vara poderosa de Deus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41024" y="980728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capítulo cinco de Êxodo apresenta o relato da visita de Moisés e de Arão a faraó, e nessa visita a vara de Deus é usada na realização de milagres para validar Sua mensagem e a autenticidade do chamado de Moisés e Arão como líderes de Seu povo. </a:t>
            </a:r>
          </a:p>
        </p:txBody>
      </p:sp>
    </p:spTree>
    <p:extLst>
      <p:ext uri="{BB962C8B-B14F-4D97-AF65-F5344CB8AC3E}">
        <p14:creationId xmlns:p14="http://schemas.microsoft.com/office/powerpoint/2010/main" xmlns="" val="40309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Êxodo </a:t>
            </a:r>
            <a:r>
              <a:rPr lang="pt-BR" sz="3200" dirty="0" smtClean="0">
                <a:latin typeface="Arial Black" panose="020B0A04020102020204" pitchFamily="34" charset="0"/>
              </a:rPr>
              <a:t>7:20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700808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Fizeram Moisés e Arão como o SENHOR lhes havia ordenado: Arão, levantando o bordão, feriu as águas que estavam no rio, à vista de Faraó e seus oficiais; e toda a água do rio se tornou em sangue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39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06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Black" panose="020B0A04020102020204" pitchFamily="34" charset="0"/>
              </a:rPr>
              <a:t>       Conclusão</a:t>
            </a:r>
            <a:endParaRPr lang="pt-B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6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1520" y="764704"/>
            <a:ext cx="3960440" cy="1959898"/>
            <a:chOff x="251520" y="764704"/>
            <a:chExt cx="3960440" cy="1959898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3456384" cy="1815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está no controle do universo e Ele é o Senhor da Vida.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220072" y="772672"/>
            <a:ext cx="3528392" cy="3244591"/>
            <a:chOff x="5220072" y="772672"/>
            <a:chExt cx="3528392" cy="3244591"/>
          </a:xfrm>
        </p:grpSpPr>
        <p:sp>
          <p:nvSpPr>
            <p:cNvPr id="4" name="CaixaDeTexto 3"/>
            <p:cNvSpPr txBox="1"/>
            <p:nvPr/>
          </p:nvSpPr>
          <p:spPr>
            <a:xfrm>
              <a:off x="5789635" y="908720"/>
              <a:ext cx="2958829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conhece nossas provas e sofrimentos e ouve nosso clamor por livramento e resgate.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5220072" y="772672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46322" y="3429000"/>
            <a:ext cx="5184576" cy="2534801"/>
            <a:chOff x="246322" y="3429000"/>
            <a:chExt cx="5184576" cy="2534801"/>
          </a:xfrm>
        </p:grpSpPr>
        <p:sp>
          <p:nvSpPr>
            <p:cNvPr id="5" name="CaixaDeTexto 4"/>
            <p:cNvSpPr txBox="1"/>
            <p:nvPr/>
          </p:nvSpPr>
          <p:spPr>
            <a:xfrm>
              <a:off x="714374" y="3717032"/>
              <a:ext cx="4716524" cy="2246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Como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cristãos, somos instrumentos da graça de Deus e Ele nos usará se estivermos dispostos a sermos usados por Ele. 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46322" y="3429000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7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1520" y="764704"/>
            <a:ext cx="5184576" cy="2821672"/>
            <a:chOff x="251520" y="764704"/>
            <a:chExt cx="5184576" cy="2821672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4680520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Não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há nada que seja demasiadamente insignificante ou simples que Deus não seja capaz de usar para Sua missão na Terra.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650509" y="3725000"/>
            <a:ext cx="3528392" cy="1951930"/>
            <a:chOff x="4650509" y="3725000"/>
            <a:chExt cx="3528392" cy="1951930"/>
          </a:xfrm>
        </p:grpSpPr>
        <p:sp>
          <p:nvSpPr>
            <p:cNvPr id="4" name="CaixaDeTexto 3"/>
            <p:cNvSpPr txBox="1"/>
            <p:nvPr/>
          </p:nvSpPr>
          <p:spPr>
            <a:xfrm>
              <a:off x="5220072" y="3861048"/>
              <a:ext cx="2958829" cy="1815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Mordomia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Cristã é dar nosso tudo a Deus.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650509" y="3725000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78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Êxodo 4:1-2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1340768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“Respondeu Moisés: Mas eis que não crerão, nem acudirão à minha voz, pois dirão: O SENHOR não te apareceu. Perguntou-lhe o SENHOR: Que é isso que tens na mão? Respondeu-lhe: Um bordão.” </a:t>
            </a:r>
          </a:p>
        </p:txBody>
      </p:sp>
    </p:spTree>
    <p:extLst>
      <p:ext uri="{BB962C8B-B14F-4D97-AF65-F5344CB8AC3E}">
        <p14:creationId xmlns:p14="http://schemas.microsoft.com/office/powerpoint/2010/main" xmlns="" val="1820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11603" y="1556792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nascimento de Moisés, bem como o cuidado de Deus por ele no palácio de faraó, fazia parte de Seu plano salvador para Israel.</a:t>
            </a:r>
          </a:p>
        </p:txBody>
      </p:sp>
    </p:spTree>
    <p:extLst>
      <p:ext uri="{BB962C8B-B14F-4D97-AF65-F5344CB8AC3E}">
        <p14:creationId xmlns:p14="http://schemas.microsoft.com/office/powerpoint/2010/main" xmlns="" val="28581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9534" y="1052736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tempo que ele passou no deserto, apascentando as ovelhas e sua educação na liderança, sob a instrução de Jetro, seu sogro, foram momentos importantes de aprendizagem na transição de Moisés, de pastor para líder de uma nação.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237247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012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vara de 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Moisés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9534" y="1484784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Já haviam sido estabelecidos os planos para o livramento de Israel e isso ficou bem claro para Moisés no diálogo com Deus, na sarça ardente. </a:t>
            </a:r>
          </a:p>
        </p:txBody>
      </p:sp>
    </p:spTree>
    <p:extLst>
      <p:ext uri="{BB962C8B-B14F-4D97-AF65-F5344CB8AC3E}">
        <p14:creationId xmlns:p14="http://schemas.microsoft.com/office/powerpoint/2010/main" xmlns="" val="110114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9534" y="1628800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Deus tivesse estabelecido o plano, era Sua vontade trabalhar por meio de Moisés, Seu agente humano e parceiro na fase de implementação do plano.</a:t>
            </a:r>
          </a:p>
        </p:txBody>
      </p:sp>
    </p:spTree>
    <p:extLst>
      <p:ext uri="{BB962C8B-B14F-4D97-AF65-F5344CB8AC3E}">
        <p14:creationId xmlns:p14="http://schemas.microsoft.com/office/powerpoint/2010/main" xmlns="" val="348300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6801" y="1268760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presumir que essa vara era o cajado ou o bordão do pastor, uma ferramenta muito importante para a segurança e o apoio do pastor e do rebanho; mas era também um instrumento muito importante para controlar, guiar e resgatar a ovelha. </a:t>
            </a:r>
          </a:p>
        </p:txBody>
      </p:sp>
    </p:spTree>
    <p:extLst>
      <p:ext uri="{BB962C8B-B14F-4D97-AF65-F5344CB8AC3E}">
        <p14:creationId xmlns:p14="http://schemas.microsoft.com/office/powerpoint/2010/main" xmlns="" val="1610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640</Words>
  <Application>Microsoft Office PowerPoint</Application>
  <PresentationFormat>Apresentação na tela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SM1541-SM1548</dc:title>
  <dc:subject>SM-O GRANDE DEUS DAS COISAS PEQUENAS</dc:subject>
  <dc:creator>Pr. MARCELO AUGUSTO DE CARVALHO</dc:creator>
  <cp:keywords>www.4tons.com</cp:keywords>
  <dc:description>COMÉRCIO PROIBIDO. USO PESSOAL</dc:description>
  <cp:lastModifiedBy>erleni.nemes</cp:lastModifiedBy>
  <cp:revision>10</cp:revision>
  <dcterms:created xsi:type="dcterms:W3CDTF">2014-01-22T02:12:55Z</dcterms:created>
  <dcterms:modified xsi:type="dcterms:W3CDTF">2014-01-28T13:33:14Z</dcterms:modified>
  <cp:category>SM-SEMANA DE MORDOMIA 2014</cp:category>
</cp:coreProperties>
</file>