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5" r:id="rId5"/>
    <p:sldId id="259" r:id="rId6"/>
    <p:sldId id="296" r:id="rId7"/>
    <p:sldId id="261" r:id="rId8"/>
    <p:sldId id="297" r:id="rId9"/>
    <p:sldId id="298" r:id="rId10"/>
    <p:sldId id="283" r:id="rId11"/>
    <p:sldId id="299" r:id="rId12"/>
    <p:sldId id="267" r:id="rId13"/>
    <p:sldId id="300" r:id="rId14"/>
    <p:sldId id="268" r:id="rId15"/>
    <p:sldId id="272" r:id="rId16"/>
    <p:sldId id="273" r:id="rId17"/>
    <p:sldId id="301" r:id="rId18"/>
    <p:sldId id="302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0998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082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924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2663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14492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046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91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194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258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2919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68894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2000-DB2A-4DF3-BA95-90821AEE5384}" type="datetimeFigureOut">
              <a:rPr lang="pt-BR" smtClean="0"/>
              <a:pPr/>
              <a:t>28/01/2014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FDDEF-B9BC-47CD-BAA0-F53C40E242E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0895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168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0055" y="1556792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Quem poderia derrotar esse gigante? Antes de Davi chegar ao campo de batalha, Golias estava intimidando o exército de Saul com desafios diários. </a:t>
            </a:r>
          </a:p>
        </p:txBody>
      </p:sp>
    </p:spTree>
    <p:extLst>
      <p:ext uri="{BB962C8B-B14F-4D97-AF65-F5344CB8AC3E}">
        <p14:creationId xmlns:p14="http://schemas.microsoft.com/office/powerpoint/2010/main" xmlns="" val="32621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0055" y="1340768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importante notar que foram os israelitas, sob o reinado de Saul, que desafiaram os filisteus para essa batalha, mas agora eles é que estavam terrificados e deprimidos pelo abuso verbal e assaltos violentos de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Golias.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72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2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37495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Davi, o Menino Pastor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88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0055" y="1700808"/>
            <a:ext cx="39643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Bíblia apresentou Davi, no capítulo 17, como o “mais novo” dos oito irmãos, e ele era um “pastor” </a:t>
            </a:r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1 Samuel 17:12-15). </a:t>
            </a:r>
          </a:p>
        </p:txBody>
      </p:sp>
    </p:spTree>
    <p:extLst>
      <p:ext uri="{BB962C8B-B14F-4D97-AF65-F5344CB8AC3E}">
        <p14:creationId xmlns:p14="http://schemas.microsoft.com/office/powerpoint/2010/main" xmlns="" val="348703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6369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665" y="2776865"/>
            <a:ext cx="46085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Patriarcas e Profetas,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644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83968" y="1268760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“Deus estava a ensinar a Davi lições de confiança. Assim como Moisés foi preparado para o seu trabalho, assim o Senhor estava habilitando o filho de Jessé a tornar-se o guia de Seu povo escolhido” </a:t>
            </a:r>
          </a:p>
        </p:txBody>
      </p:sp>
    </p:spTree>
    <p:extLst>
      <p:ext uri="{BB962C8B-B14F-4D97-AF65-F5344CB8AC3E}">
        <p14:creationId xmlns:p14="http://schemas.microsoft.com/office/powerpoint/2010/main" xmlns="" val="300605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3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22920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 pequena pedra de Deus que matou o gigante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36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1484784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Os planos e caminhos de Deus são muito diferentes de nossas estratégias e metodologias humanas e, algumas vezes, deixamos de ver o óbvio. </a:t>
            </a:r>
          </a:p>
        </p:txBody>
      </p:sp>
    </p:spTree>
    <p:extLst>
      <p:ext uri="{BB962C8B-B14F-4D97-AF65-F5344CB8AC3E}">
        <p14:creationId xmlns:p14="http://schemas.microsoft.com/office/powerpoint/2010/main" xmlns="" val="403099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2564904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confiança de Davi não estava nas armas, mas em seu Deus, Jeová.</a:t>
            </a:r>
          </a:p>
        </p:txBody>
      </p:sp>
    </p:spTree>
    <p:extLst>
      <p:ext uri="{BB962C8B-B14F-4D97-AF65-F5344CB8AC3E}">
        <p14:creationId xmlns:p14="http://schemas.microsoft.com/office/powerpoint/2010/main" xmlns="" val="20782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23785" y="1124744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importante notar que o rei Saul ofereceu sua armadura e armas pessoais, mas Davi optou por aquilo com que estava familiarizado. E assim, sabendo que a batalha era de Deus e com sua fé em que Deus estava com ele, Davi correu para enfrentar Golias apenas com um estilingue e uma pedra pronta para atirar.</a:t>
            </a:r>
          </a:p>
        </p:txBody>
      </p:sp>
    </p:spTree>
    <p:extLst>
      <p:ext uri="{BB962C8B-B14F-4D97-AF65-F5344CB8AC3E}">
        <p14:creationId xmlns:p14="http://schemas.microsoft.com/office/powerpoint/2010/main" xmlns="" val="149031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08920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6000" dirty="0" smtClean="0">
                <a:latin typeface="Arial Black" panose="020B0A04020102020204" pitchFamily="34" charset="0"/>
              </a:rPr>
              <a:t>       Conclusão</a:t>
            </a:r>
            <a:endParaRPr lang="pt-BR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363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5066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251520" y="764704"/>
            <a:ext cx="4176464" cy="3252559"/>
            <a:chOff x="251520" y="764704"/>
            <a:chExt cx="4176464" cy="3252559"/>
          </a:xfrm>
        </p:grpSpPr>
        <p:sp>
          <p:nvSpPr>
            <p:cNvPr id="3" name="CaixaDeTexto 2"/>
            <p:cNvSpPr txBox="1"/>
            <p:nvPr/>
          </p:nvSpPr>
          <p:spPr>
            <a:xfrm>
              <a:off x="755576" y="908720"/>
              <a:ext cx="3672408" cy="310854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Mordomia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Cristã é o reconhecimento de que Deus está no controle e de que Ele é Senhor de todas as pessoas e situações da vida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251520" y="764704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1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4535996" y="772672"/>
            <a:ext cx="4212469" cy="3017529"/>
            <a:chOff x="4535996" y="772672"/>
            <a:chExt cx="4212469" cy="3017529"/>
          </a:xfrm>
        </p:grpSpPr>
        <p:sp>
          <p:nvSpPr>
            <p:cNvPr id="4" name="CaixaDeTexto 3"/>
            <p:cNvSpPr txBox="1"/>
            <p:nvPr/>
          </p:nvSpPr>
          <p:spPr>
            <a:xfrm>
              <a:off x="5004049" y="1112545"/>
              <a:ext cx="3744416" cy="267765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Deus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, em Sua presciência, provê oportunidades para nos treinar, habilitar e equipar para Seu serviço. 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4535996" y="772672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2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87524" y="4204245"/>
            <a:ext cx="8460940" cy="2103914"/>
            <a:chOff x="287524" y="4204245"/>
            <a:chExt cx="8460940" cy="2103914"/>
          </a:xfrm>
        </p:grpSpPr>
        <p:sp>
          <p:nvSpPr>
            <p:cNvPr id="5" name="CaixaDeTexto 4"/>
            <p:cNvSpPr txBox="1"/>
            <p:nvPr/>
          </p:nvSpPr>
          <p:spPr>
            <a:xfrm>
              <a:off x="755575" y="4492277"/>
              <a:ext cx="7992889" cy="18158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Em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Sua Soberania, Deus pode usar quaisquer pessoas, até mesmo um “jovem” como Davi para ser instrumento de Sua graça e trazer a vitória para Seu povo. </a:t>
              </a:r>
            </a:p>
          </p:txBody>
        </p:sp>
        <p:sp>
          <p:nvSpPr>
            <p:cNvPr id="8" name="Elipse 7"/>
            <p:cNvSpPr/>
            <p:nvPr/>
          </p:nvSpPr>
          <p:spPr>
            <a:xfrm>
              <a:off x="287524" y="4204245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3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6571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51520" y="764704"/>
            <a:ext cx="3888432" cy="5541133"/>
            <a:chOff x="251520" y="764704"/>
            <a:chExt cx="3888432" cy="5541133"/>
          </a:xfrm>
        </p:grpSpPr>
        <p:sp>
          <p:nvSpPr>
            <p:cNvPr id="3" name="CaixaDeTexto 2"/>
            <p:cNvSpPr txBox="1"/>
            <p:nvPr/>
          </p:nvSpPr>
          <p:spPr>
            <a:xfrm>
              <a:off x="755576" y="1042858"/>
              <a:ext cx="3384376" cy="52629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processo de influenciar as pessoas e os resultados, o sucesso pode ser alcançado pelo uso das capacidades e habilidades naturais da pessoa, sob o controle de Deus. </a:t>
              </a:r>
            </a:p>
          </p:txBody>
        </p:sp>
        <p:sp>
          <p:nvSpPr>
            <p:cNvPr id="6" name="Elipse 5"/>
            <p:cNvSpPr/>
            <p:nvPr/>
          </p:nvSpPr>
          <p:spPr>
            <a:xfrm>
              <a:off x="251520" y="764704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4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4427984" y="759097"/>
            <a:ext cx="3888432" cy="3823191"/>
            <a:chOff x="4427984" y="759097"/>
            <a:chExt cx="3888432" cy="3823191"/>
          </a:xfrm>
        </p:grpSpPr>
        <p:sp>
          <p:nvSpPr>
            <p:cNvPr id="4" name="CaixaDeTexto 3"/>
            <p:cNvSpPr txBox="1"/>
            <p:nvPr/>
          </p:nvSpPr>
          <p:spPr>
            <a:xfrm>
              <a:off x="4898501" y="1042858"/>
              <a:ext cx="3417915" cy="35394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pt-B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Não </a:t>
              </a:r>
              <a:r>
                <a:rPr lang="pt-BR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há nada neste mundo e em nossa posse que seja muito simples ou muito básico a ponto de Deus não poder usar. Ele é o Dono de tudo. 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4427984" y="759097"/>
              <a:ext cx="936104" cy="864096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800" b="1" dirty="0" smtClean="0">
                  <a:latin typeface="Arial Black" panose="020B0A04020102020204" pitchFamily="34" charset="0"/>
                </a:rPr>
                <a:t>5</a:t>
              </a:r>
              <a:endParaRPr lang="pt-BR" sz="4800" b="1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8788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1 Samuel 17:33-37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764704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“Porém Saul disse a Davi: Contra o filisteu não poderás ir para pelejar com ele; pois tu és ainda moço, e ele, guerreiro desde a sua mocidade. Respondeu Davi a Saul: Teu servo apascentava as ovelhas de seu pai; quando veio um leão ou um urso e tomou um cordeiro do rebanho, eu saí após ele, e o feri, e livrei o cordeiro da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boca...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1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1 Samuel 17:33-37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764704"/>
            <a:ext cx="41044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...levantando-se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 contra mim, agarrei-o pela barba, e o feri, e o matei. O teu servo matou tanto o leão como o urso; este incircunciso filisteu será como um deles, porquanto afrontou os exércitos do Deus vivo. Disse mais Davi: O SENHOR me livrou das garras do leão e das do urso; ele me livrará das mãos deste filisteu. Então, disse Saul a Davi: Vai-te, e o SENHOR seja contigo.”</a:t>
            </a:r>
          </a:p>
        </p:txBody>
      </p:sp>
    </p:spTree>
    <p:extLst>
      <p:ext uri="{BB962C8B-B14F-4D97-AF65-F5344CB8AC3E}">
        <p14:creationId xmlns:p14="http://schemas.microsoft.com/office/powerpoint/2010/main" xmlns="" val="3865519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00" y="764704"/>
            <a:ext cx="41044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período dos Juízes foi um tempo de constantes conflitos entre os israelitas e os filisteus, um povo que pode ter migrado da costa norte do Mar Mediterrâneo, provavelmente na mesma época em que Israel iniciou sua jornada do Egito para Canaã. </a:t>
            </a:r>
          </a:p>
        </p:txBody>
      </p:sp>
    </p:spTree>
    <p:extLst>
      <p:ext uri="{BB962C8B-B14F-4D97-AF65-F5344CB8AC3E}">
        <p14:creationId xmlns:p14="http://schemas.microsoft.com/office/powerpoint/2010/main" xmlns="" val="285813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27984" y="1628800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Durante o reinado de Saul sobre Israel, os filisteus eram superiores em poder militar e eram reconhecidos como os governantes de suas montanhas vizinhas. </a:t>
            </a:r>
          </a:p>
        </p:txBody>
      </p:sp>
    </p:spTree>
    <p:extLst>
      <p:ext uri="{BB962C8B-B14F-4D97-AF65-F5344CB8AC3E}">
        <p14:creationId xmlns:p14="http://schemas.microsoft.com/office/powerpoint/2010/main" xmlns="" val="316761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5616" y="5301208"/>
            <a:ext cx="813690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lipse 2"/>
          <p:cNvSpPr/>
          <p:nvPr/>
        </p:nvSpPr>
        <p:spPr>
          <a:xfrm>
            <a:off x="251520" y="5085184"/>
            <a:ext cx="136815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86782" y="5153416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114300" dist="38100">
                    <a:prstClr val="black"/>
                  </a:innerShdw>
                </a:effectLst>
                <a:latin typeface="Arial Black" panose="020B0A04020102020204" pitchFamily="34" charset="0"/>
              </a:rPr>
              <a:t>1</a:t>
            </a:r>
            <a:endParaRPr lang="pt-B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114300" dist="38100">
                  <a:prstClr val="black"/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35696" y="5374957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Golias, o Campeão Filisteu</a:t>
            </a: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405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1 Samuel 17:4-7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1340768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“Então, saiu do arraial dos filisteus um homem guerreiro, cujo nome era Golias, de Gate, da altura de seis côvados e um palmo. Trazia na cabeça um capacete de bronze e vestia uma couraça de escamas cujo peso era de cinco mil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ciclos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bronze...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556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2492896"/>
            <a:ext cx="41044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1 Samuel 17:4-7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16016" y="1628800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...Trazia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caneleiras de bronze nas pernas e um dardo de bronze entre os ombros. A haste da sua lança era como o eixo do tecelão, e a ponta da sua lança, de seiscentos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ciclos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ferro; e diante dele ia o escudeiro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88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765</Words>
  <Application>Microsoft Office PowerPoint</Application>
  <PresentationFormat>Apresentação na tela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SM1541-SM1548</dc:title>
  <dc:subject>SM-O GRANDE DEUS DAS COISAS PEQUENAS</dc:subject>
  <dc:creator>Pr. MARCELO AUGUSTO DE CARVALHO</dc:creator>
  <cp:keywords>www.4tons.com</cp:keywords>
  <dc:description>COMÉRCIO PROIBIDO. USO PESSOAL</dc:description>
  <cp:lastModifiedBy>erleni.nemes</cp:lastModifiedBy>
  <cp:revision>20</cp:revision>
  <dcterms:created xsi:type="dcterms:W3CDTF">2014-01-22T02:12:55Z</dcterms:created>
  <dcterms:modified xsi:type="dcterms:W3CDTF">2014-01-28T15:47:19Z</dcterms:modified>
  <cp:category>SM-SEMANA DE MORDOMIA 2014</cp:category>
</cp:coreProperties>
</file>