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7" r:id="rId5"/>
    <p:sldId id="308" r:id="rId6"/>
    <p:sldId id="259" r:id="rId7"/>
    <p:sldId id="261" r:id="rId8"/>
    <p:sldId id="297" r:id="rId9"/>
    <p:sldId id="309" r:id="rId10"/>
    <p:sldId id="283" r:id="rId11"/>
    <p:sldId id="267" r:id="rId12"/>
    <p:sldId id="310" r:id="rId13"/>
    <p:sldId id="300" r:id="rId14"/>
    <p:sldId id="311" r:id="rId15"/>
    <p:sldId id="272" r:id="rId16"/>
    <p:sldId id="273" r:id="rId17"/>
    <p:sldId id="301" r:id="rId18"/>
    <p:sldId id="31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9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8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2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4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4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4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1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8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2000-DB2A-4DF3-BA95-90821AEE5384}" type="datetimeFigureOut">
              <a:rPr lang="pt-BR" smtClean="0"/>
              <a:t>27/01/2014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DDEF-B9BC-47CD-BAA0-F53C40E242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9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6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908720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Eliseu, o reconhecimento da viúva pelas bênçãos anteriores de Deus era uma peça importante no processo da intervenção e ajuda de Deus. Como o Deus Criador, Ele criou o mundo do nada; e pôde fazer algo extraordinário na pequena vasilha de azeite.</a:t>
            </a:r>
          </a:p>
        </p:txBody>
      </p:sp>
    </p:spTree>
    <p:extLst>
      <p:ext uri="{BB962C8B-B14F-4D97-AF65-F5344CB8AC3E}">
        <p14:creationId xmlns:p14="http://schemas.microsoft.com/office/powerpoint/2010/main" val="3262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2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15719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graça de Deus nas vasilhas vazias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2 Reis 4:3, 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1340768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Vá pedir emprestadas vasilhas a todos os vizinhos. Mas peça muitas. Depois entre em casa com seus filhos e feche a porta. Derrame daquele azeite em cada vasilha e vá separando as que você for enchendo” </a:t>
            </a:r>
          </a:p>
        </p:txBody>
      </p:sp>
    </p:spTree>
    <p:extLst>
      <p:ext uri="{BB962C8B-B14F-4D97-AF65-F5344CB8AC3E}">
        <p14:creationId xmlns:p14="http://schemas.microsoft.com/office/powerpoint/2010/main" val="20462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1700808"/>
            <a:ext cx="39643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Um componente preparatório chave para o milagre e provisão de Deus para a viúva foi a instrução de pedir “vasilhas vazias” para suas vizinhas.</a:t>
            </a:r>
          </a:p>
        </p:txBody>
      </p:sp>
    </p:spTree>
    <p:extLst>
      <p:ext uri="{BB962C8B-B14F-4D97-AF65-F5344CB8AC3E}">
        <p14:creationId xmlns:p14="http://schemas.microsoft.com/office/powerpoint/2010/main" val="34870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1700808"/>
            <a:ext cx="3964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Outro detalhe importante nesta história é a instrução de juntar o maior número possível de vasilhas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vazias.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3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22920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 proveu acima e além das necessidades da viúva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1484784"/>
            <a:ext cx="4608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Você consegue se imaginar naquele aposento da viúva e seus filhos, observando aquelas vasilhas vazias sendo preenchidas com o azeite da vasilha pequena deles? </a:t>
            </a:r>
          </a:p>
        </p:txBody>
      </p:sp>
    </p:spTree>
    <p:extLst>
      <p:ext uri="{BB962C8B-B14F-4D97-AF65-F5344CB8AC3E}">
        <p14:creationId xmlns:p14="http://schemas.microsoft.com/office/powerpoint/2010/main" val="403099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32753" y="1556792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a viúva e seus filhos, Deus não era um ser distante, alheio à sua situação, mas Alguém que estava presente com eles ali e naquele momento. Ele era sua ajuda presente no tempo de angústia. </a:t>
            </a:r>
          </a:p>
        </p:txBody>
      </p:sp>
    </p:spTree>
    <p:extLst>
      <p:ext uri="{BB962C8B-B14F-4D97-AF65-F5344CB8AC3E}">
        <p14:creationId xmlns:p14="http://schemas.microsoft.com/office/powerpoint/2010/main" val="20782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2 Reis 4:7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1340768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“Ela foi e contou tudo ao homem de Deus, que lhe disse: ‘Vá, venda o azeite e pague suas dívidas. E você e seus filhos ainda poderão viver do que sobrar’” </a:t>
            </a:r>
          </a:p>
        </p:txBody>
      </p:sp>
    </p:spTree>
    <p:extLst>
      <p:ext uri="{BB962C8B-B14F-4D97-AF65-F5344CB8AC3E}">
        <p14:creationId xmlns:p14="http://schemas.microsoft.com/office/powerpoint/2010/main" val="218172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Arial Black" panose="020B0A04020102020204" pitchFamily="34" charset="0"/>
              </a:rPr>
              <a:t>       Conclusão</a:t>
            </a:r>
            <a:endParaRPr lang="pt-BR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6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1520" y="764704"/>
            <a:ext cx="4176464" cy="3252559"/>
            <a:chOff x="251520" y="764704"/>
            <a:chExt cx="4176464" cy="3252559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908720"/>
              <a:ext cx="3672408" cy="31085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comunidade</a:t>
              </a:r>
            </a:p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Deus, a Igreja, tem a responsabilidade coletiva de ajudar e apoiar seus membros. 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1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535996" y="772672"/>
            <a:ext cx="4212469" cy="3017529"/>
            <a:chOff x="4535996" y="772672"/>
            <a:chExt cx="4212469" cy="3017529"/>
          </a:xfrm>
        </p:grpSpPr>
        <p:sp>
          <p:nvSpPr>
            <p:cNvPr id="4" name="CaixaDeTexto 3"/>
            <p:cNvSpPr txBox="1"/>
            <p:nvPr/>
          </p:nvSpPr>
          <p:spPr>
            <a:xfrm>
              <a:off x="5004049" y="1112545"/>
              <a:ext cx="3744416" cy="2677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 é</a:t>
              </a:r>
            </a:p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benevolente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 pode satisfazer as nossas necessidades quando Lhe pedimos.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535996" y="772672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2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87524" y="4204245"/>
            <a:ext cx="8460940" cy="1673027"/>
            <a:chOff x="287524" y="4204245"/>
            <a:chExt cx="8460940" cy="1673027"/>
          </a:xfrm>
        </p:grpSpPr>
        <p:sp>
          <p:nvSpPr>
            <p:cNvPr id="5" name="CaixaDeTexto 4"/>
            <p:cNvSpPr txBox="1"/>
            <p:nvPr/>
          </p:nvSpPr>
          <p:spPr>
            <a:xfrm>
              <a:off x="755575" y="4492277"/>
              <a:ext cx="7992889" cy="13849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usa as coisas comuns e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simples</a:t>
              </a:r>
            </a:p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demonstrar Seu poder e para satisfazer as necessidades de Seu povo. 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287524" y="4204245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3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1520" y="764704"/>
            <a:ext cx="3888432" cy="2524923"/>
            <a:chOff x="251520" y="764704"/>
            <a:chExt cx="3888432" cy="2524923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1042858"/>
              <a:ext cx="3384376" cy="224676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mordomia cristã é uma questão de fé e de obediência a Deus. 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4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427984" y="759097"/>
            <a:ext cx="3888432" cy="2961417"/>
            <a:chOff x="4427984" y="759097"/>
            <a:chExt cx="3888432" cy="2961417"/>
          </a:xfrm>
        </p:grpSpPr>
        <p:sp>
          <p:nvSpPr>
            <p:cNvPr id="4" name="CaixaDeTexto 3"/>
            <p:cNvSpPr txBox="1"/>
            <p:nvPr/>
          </p:nvSpPr>
          <p:spPr>
            <a:xfrm>
              <a:off x="4898501" y="1042858"/>
              <a:ext cx="3417915" cy="2677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espera que Seu povo faça o que é certo, e isso inclui o pagamento fiel de todas as dívidas.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427984" y="759097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5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7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2 </a:t>
            </a:r>
            <a:r>
              <a:rPr lang="pt-BR" sz="2800" dirty="0">
                <a:latin typeface="Arial Black" panose="020B0A04020102020204" pitchFamily="34" charset="0"/>
              </a:rPr>
              <a:t>Reis 4:1-7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764704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“Certo dia, a mulher de um dos discípulos dos profetas foi falar a Eliseu: ‘Teu servo, meu marido, morreu, e tu sabes que ele temia o SENHOR. Mas agora veio um 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credor que está querendo levar meus dois filhos como escravos’. Eliseu perguntou-lhe: ‘Como posso ajudá-la? Diga-me, o que você tem em casa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?’...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2 </a:t>
            </a:r>
            <a:r>
              <a:rPr lang="pt-BR" sz="2800" dirty="0">
                <a:latin typeface="Arial Black" panose="020B0A04020102020204" pitchFamily="34" charset="0"/>
              </a:rPr>
              <a:t>Reis 4:1-7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764704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 respondeu: ‘Tua serva não tem nada além de uma vasilha de azeite’. Então disse Eliseu: ‘Vá pedir emprestadas vasilhas a todos os vizinhos. Mas peça muitas. Depois entre em casa com seus filhos e feche a porta. Derrame daquele azeite em cada vasilha e vá separando as que você for enchendo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3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2 </a:t>
            </a:r>
            <a:r>
              <a:rPr lang="pt-BR" sz="2800" dirty="0">
                <a:latin typeface="Arial Black" panose="020B0A04020102020204" pitchFamily="34" charset="0"/>
              </a:rPr>
              <a:t>Reis 4:1-7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27984" y="548680"/>
            <a:ext cx="45365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Depois disso ela foi embora, fechou-se em casa com seus filhos e começou a encher as vasilhas que eles lhe traziam. Quando todas as vasilhas estavam cheias, ela disse a um dos filhos: ‘Traga-me mais uma’. Mas ele respondeu: ‘Já acabaram’. Então o azeite parou de correr. Ela foi e contou tudo ao homem de Deus, que lhe disse: ‘Vá, venda o azeite e pague suas dívidas. E você e seus filhos ainda poderão viver do que sobrar.’"</a:t>
            </a:r>
          </a:p>
        </p:txBody>
      </p:sp>
    </p:spTree>
    <p:extLst>
      <p:ext uri="{BB962C8B-B14F-4D97-AF65-F5344CB8AC3E}">
        <p14:creationId xmlns:p14="http://schemas.microsoft.com/office/powerpoint/2010/main" val="40249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8870" y="1196752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As escolas dos profetas são uma parte importante do contexto da história da viúva e seus dois filhos, iniciada no Capítulo 2; e podemos presumir que o marido da viúva foi aluno em uma dessas escolas. </a:t>
            </a:r>
          </a:p>
        </p:txBody>
      </p:sp>
    </p:spTree>
    <p:extLst>
      <p:ext uri="{BB962C8B-B14F-4D97-AF65-F5344CB8AC3E}">
        <p14:creationId xmlns:p14="http://schemas.microsoft.com/office/powerpoint/2010/main" val="28581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1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7495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 usa o comum 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2 Reis 4:1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1340768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“Teu servo, meu marido, morreu, e tu sabes que ele temia o SENHOR. Mas agora veio um credor que está querendo levar meus dois filhos como escravos”</a:t>
            </a:r>
          </a:p>
        </p:txBody>
      </p:sp>
    </p:spTree>
    <p:extLst>
      <p:ext uri="{BB962C8B-B14F-4D97-AF65-F5344CB8AC3E}">
        <p14:creationId xmlns:p14="http://schemas.microsoft.com/office/powerpoint/2010/main" val="7695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2 Reis 4:2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1340768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“‘Diga-me, o que você tem em casa?’ E ela respondeu: ‘Tua serva não tem nada além de uma vasilha de azeite’” </a:t>
            </a:r>
          </a:p>
        </p:txBody>
      </p:sp>
    </p:spTree>
    <p:extLst>
      <p:ext uri="{BB962C8B-B14F-4D97-AF65-F5344CB8AC3E}">
        <p14:creationId xmlns:p14="http://schemas.microsoft.com/office/powerpoint/2010/main" val="6543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708</Words>
  <Application>Microsoft Office PowerPoint</Application>
  <PresentationFormat>Apresentação na tela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SM1541-SM1548</dc:title>
  <dc:subject>SM-O GRANDE DEUS DAS COISAS PEQUENAS</dc:subject>
  <dc:creator>Pr. MARCELO AUGUSTO DE CARVALHO</dc:creator>
  <cp:keywords>www.4tons.com</cp:keywords>
  <dc:description>COMÉRCIO PROIBIDO. USO PESSOAL</dc:description>
  <cp:lastModifiedBy>Alana</cp:lastModifiedBy>
  <cp:revision>25</cp:revision>
  <dcterms:created xsi:type="dcterms:W3CDTF">2014-01-22T02:12:55Z</dcterms:created>
  <dcterms:modified xsi:type="dcterms:W3CDTF">2014-01-27T13:16:14Z</dcterms:modified>
  <cp:category>SM-SEMANA DE MORDOMIA 2014</cp:category>
</cp:coreProperties>
</file>