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259" r:id="rId6"/>
    <p:sldId id="314" r:id="rId7"/>
    <p:sldId id="261" r:id="rId8"/>
    <p:sldId id="283" r:id="rId9"/>
    <p:sldId id="315" r:id="rId10"/>
    <p:sldId id="316" r:id="rId11"/>
    <p:sldId id="267" r:id="rId12"/>
    <p:sldId id="310" r:id="rId13"/>
    <p:sldId id="317" r:id="rId14"/>
    <p:sldId id="300" r:id="rId15"/>
    <p:sldId id="272" r:id="rId16"/>
    <p:sldId id="273" r:id="rId17"/>
    <p:sldId id="318" r:id="rId18"/>
    <p:sldId id="319" r:id="rId19"/>
    <p:sldId id="301" r:id="rId20"/>
    <p:sldId id="320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99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08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24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6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44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4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1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19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88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2000-DB2A-4DF3-BA95-90821AEE5384}" type="datetimeFigureOut">
              <a:rPr lang="pt-BR" smtClean="0"/>
              <a:pPr/>
              <a:t>29/01/2014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89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96783" y="1700808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pode usar você para trazer vitória ao Seu povo; ou como o “menino” na multidão, você pode ser uma bênção a muitos que têm fome de Jesus, o Pão da Vida.</a:t>
            </a:r>
          </a:p>
        </p:txBody>
      </p:sp>
    </p:spTree>
    <p:extLst>
      <p:ext uri="{BB962C8B-B14F-4D97-AF65-F5344CB8AC3E}">
        <p14:creationId xmlns:p14="http://schemas.microsoft.com/office/powerpoint/2010/main" xmlns="" val="1532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64505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Cinco pães e dois peixes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8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367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“Jesus não procurava atrair a Si o povo mediante a satisfação do desejo de luxo. Àquela grande massa, fatigada e faminta depois de longo e emocionante dia, a singela refeição era uma prova, não somente de Seu poder, mas do terno cuidado que tinha para com eles quanto às necessidades comuns da vida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2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367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Salvador não prometeu a Seus seguidores os luxos do mundo; sua manutenção pode ser simples e mesmo escassa; sua sorte se pode limitar à pobreza; mas Sua palavra está empenhada quanto à satisfação das necessidades deles, e Jesus promete aquilo que é incomparavelmente melhor que os bens terrestres - o permanente conforto de Sua presença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733246"/>
            <a:ext cx="4608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pão e no peixe providos por Deus para a multidão, podemos ver o valor e a importância da vida e da alimentação simples. O alimento natural, ensinado pela Bíblia, é o melhor para a nossa saúde, mas ele também nos lembra de Deus como o Criador do mundo e o Doador da vida.</a:t>
            </a:r>
          </a:p>
        </p:txBody>
      </p:sp>
    </p:spTree>
    <p:extLst>
      <p:ext uri="{BB962C8B-B14F-4D97-AF65-F5344CB8AC3E}">
        <p14:creationId xmlns:p14="http://schemas.microsoft.com/office/powerpoint/2010/main" xmlns="" val="348703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4260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Deus que multiplica e satisfaz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227687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Antes de partir o pão e de distribuir o alimento à multidão, Jesus olhou para o céu e deu graças (Mateus 14:19). </a:t>
            </a:r>
          </a:p>
        </p:txBody>
      </p:sp>
    </p:spTree>
    <p:extLst>
      <p:ext uri="{BB962C8B-B14F-4D97-AF65-F5344CB8AC3E}">
        <p14:creationId xmlns:p14="http://schemas.microsoft.com/office/powerpoint/2010/main" xmlns="" val="40309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368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“Quando Cristo alimentou os cinco mil, o alimento não se achava ali à mão. Aparentemente, Ele não tinha recursos ao Seu dispor. Ali estava, com cinco mil homens, além de mulheres e crianças, num lugar deserto. [...] </a:t>
            </a:r>
          </a:p>
        </p:txBody>
      </p:sp>
    </p:spTree>
    <p:extLst>
      <p:ext uri="{BB962C8B-B14F-4D97-AF65-F5344CB8AC3E}">
        <p14:creationId xmlns:p14="http://schemas.microsoft.com/office/powerpoint/2010/main" xmlns="" val="302719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368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...Aquele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por amor deles jejuara quarenta dias no deserto, não deixaria que voltassem em jejum para casa. A providência de Deus colocara Jesus onde Ele estava; e de Seu Pai celestial esperou quanto aos meios para suprir a necessidade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4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32753" y="155679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Depois de orar e dar graças, Jesus entregou o alimento aos discípulos para que eles entregassem o pão e o peixe às pessoas. </a:t>
            </a:r>
          </a:p>
        </p:txBody>
      </p:sp>
    </p:spTree>
    <p:extLst>
      <p:ext uri="{BB962C8B-B14F-4D97-AF65-F5344CB8AC3E}">
        <p14:creationId xmlns:p14="http://schemas.microsoft.com/office/powerpoint/2010/main" xmlns="" val="20782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06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32753" y="1556792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Nesse milagre, vemos o Deus da Criação fazendo o que Ele sempre foi capaz de fazer. Ele provê, multiplica e satisfaz as necessidades de Suas criaturas. </a:t>
            </a:r>
          </a:p>
        </p:txBody>
      </p:sp>
    </p:spTree>
    <p:extLst>
      <p:ext uri="{BB962C8B-B14F-4D97-AF65-F5344CB8AC3E}">
        <p14:creationId xmlns:p14="http://schemas.microsoft.com/office/powerpoint/2010/main" xmlns="" val="337618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Black" panose="020B0A04020102020204" pitchFamily="34" charset="0"/>
              </a:rPr>
              <a:t>       Conclusão</a:t>
            </a:r>
            <a:endParaRPr lang="pt-B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6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1520" y="764704"/>
            <a:ext cx="4176464" cy="3252559"/>
            <a:chOff x="251520" y="764704"/>
            <a:chExt cx="4176464" cy="3252559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3672408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ministério cristão deve buscar alcançar e elevar a pessoa como um todo, incluindo suas necessidades físicas.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535996" y="772672"/>
            <a:ext cx="4212469" cy="2586642"/>
            <a:chOff x="4535996" y="772672"/>
            <a:chExt cx="4212469" cy="2586642"/>
          </a:xfrm>
        </p:grpSpPr>
        <p:sp>
          <p:nvSpPr>
            <p:cNvPr id="4" name="CaixaDeTexto 3"/>
            <p:cNvSpPr txBox="1"/>
            <p:nvPr/>
          </p:nvSpPr>
          <p:spPr>
            <a:xfrm>
              <a:off x="5004049" y="1112545"/>
              <a:ext cx="3744416" cy="2246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pode usar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pessoas aparentemente insignificantes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Seu serviço.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535996" y="772672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7524" y="4204245"/>
            <a:ext cx="8460940" cy="1673027"/>
            <a:chOff x="287524" y="4204245"/>
            <a:chExt cx="8460940" cy="1673027"/>
          </a:xfrm>
        </p:grpSpPr>
        <p:sp>
          <p:nvSpPr>
            <p:cNvPr id="5" name="CaixaDeTexto 4"/>
            <p:cNvSpPr txBox="1"/>
            <p:nvPr/>
          </p:nvSpPr>
          <p:spPr>
            <a:xfrm>
              <a:off x="755575" y="4492277"/>
              <a:ext cx="7992889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viver simples e o uso de alimentos e produtos naturais são partes importantes da mordomia cristã. 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87524" y="4204245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7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51520" y="764704"/>
            <a:ext cx="3888432" cy="2955810"/>
            <a:chOff x="251520" y="764704"/>
            <a:chExt cx="3888432" cy="2955810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1042858"/>
              <a:ext cx="3384376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é a fonte e o doador de todas as bênçãos, e Ele é digno de nosso louvor e gratidão.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427984" y="759097"/>
            <a:ext cx="3888432" cy="3392304"/>
            <a:chOff x="4427984" y="759097"/>
            <a:chExt cx="3888432" cy="3392304"/>
          </a:xfrm>
        </p:grpSpPr>
        <p:sp>
          <p:nvSpPr>
            <p:cNvPr id="4" name="CaixaDeTexto 3"/>
            <p:cNvSpPr txBox="1"/>
            <p:nvPr/>
          </p:nvSpPr>
          <p:spPr>
            <a:xfrm>
              <a:off x="4898501" y="1042858"/>
              <a:ext cx="3417915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Mordomia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Cristã é o uso e a administração cuidadosos dos recursos de Deus, e nada deve ser desperdiçado.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427984" y="759097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78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Mateus 14:13-17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“Ouvindo o que havia ocorrido, Jesus retirou-se de barco, em particular, para um lugar deserto. As multidões, ao ouvirem falar disso, saíram das cidades e o seguiram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pé. Quando Jesus saiu do barco e viu tão grande multidão, teve compaixão deles e curou os seus doentes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Mateus 14:13-17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cair da tarde, os discípulos aproximaram-se dele e disseram: ‘Este é um lugar deserto, e já está ficando tarde. Manda embora a multidão para que possam ir aos povoados comprar comida’. Respondeu Jesus: ‘Eles não precisam ir. Deem-lhes vocês algo para comer’. Eles lhe disseram: ‘Tudo o que temos aqui são cinco pães e dois peixes’”.</a:t>
            </a:r>
          </a:p>
        </p:txBody>
      </p:sp>
    </p:spTree>
    <p:extLst>
      <p:ext uri="{BB962C8B-B14F-4D97-AF65-F5344CB8AC3E}">
        <p14:creationId xmlns:p14="http://schemas.microsoft.com/office/powerpoint/2010/main" xmlns="" val="368629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141277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Evangelho de Marcos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menciona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que, quando Jesus viu o povo, “teve compaixão deles, porque eram como ovelhas sem pastor. Então começou a ensinar-lhes muitas coisas” (Marcos 6:34). </a:t>
            </a:r>
          </a:p>
        </p:txBody>
      </p:sp>
    </p:spTree>
    <p:extLst>
      <p:ext uri="{BB962C8B-B14F-4D97-AF65-F5344CB8AC3E}">
        <p14:creationId xmlns:p14="http://schemas.microsoft.com/office/powerpoint/2010/main" xmlns="" val="28581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2761" y="1340768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também sempre estava preocupado com o bem-estar geral das pessoas, e isso ficou claramente demonstrado em Seu pedido aos discípulos para encontrarem alimento para alimentar a multidão. </a:t>
            </a:r>
          </a:p>
        </p:txBody>
      </p:sp>
    </p:spTree>
    <p:extLst>
      <p:ext uri="{BB962C8B-B14F-4D97-AF65-F5344CB8AC3E}">
        <p14:creationId xmlns:p14="http://schemas.microsoft.com/office/powerpoint/2010/main" xmlns="" val="28324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7495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“menino” na multidão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908720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Enquanto os discípulos buscavam entre a multidão, em resposta ao pedido de Jesus de encontrar alimento para as pessoas, André, irmão de Simão Pedro, encontrou um jovem disposto a partilhar seu alimento (João 6:8, 9). </a:t>
            </a:r>
          </a:p>
        </p:txBody>
      </p:sp>
    </p:spTree>
    <p:extLst>
      <p:ext uri="{BB962C8B-B14F-4D97-AF65-F5344CB8AC3E}">
        <p14:creationId xmlns:p14="http://schemas.microsoft.com/office/powerpoint/2010/main" xmlns="" val="32621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96783" y="2132856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Deus usa pessoas simples e insignificantes, até mesmo crianças, como instrumentos de Sua graça e de seu Reino. </a:t>
            </a:r>
          </a:p>
        </p:txBody>
      </p:sp>
    </p:spTree>
    <p:extLst>
      <p:ext uri="{BB962C8B-B14F-4D97-AF65-F5344CB8AC3E}">
        <p14:creationId xmlns:p14="http://schemas.microsoft.com/office/powerpoint/2010/main" xmlns="" val="277062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812</Words>
  <Application>Microsoft Office PowerPoint</Application>
  <PresentationFormat>Apresentação na tela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SM1541-SM1548</dc:title>
  <dc:subject>SM-O GRANDE DEUS DAS COISAS PEQUENAS</dc:subject>
  <dc:creator>Pr. MARCELO AUGUSTO DE CARVALHO</dc:creator>
  <cp:keywords>www.4tons.com</cp:keywords>
  <dc:description>COMÉRCIO PROIBIDO. USO PESSOAL</dc:description>
  <cp:lastModifiedBy>erleni.nemes</cp:lastModifiedBy>
  <cp:revision>29</cp:revision>
  <dcterms:created xsi:type="dcterms:W3CDTF">2014-01-22T02:12:55Z</dcterms:created>
  <dcterms:modified xsi:type="dcterms:W3CDTF">2014-01-29T11:18:13Z</dcterms:modified>
  <cp:category>SM-SEMANA DE MORDOMIA 2014</cp:category>
</cp:coreProperties>
</file>