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1" r:id="rId5"/>
    <p:sldId id="322" r:id="rId6"/>
    <p:sldId id="323" r:id="rId7"/>
    <p:sldId id="259" r:id="rId8"/>
    <p:sldId id="314" r:id="rId9"/>
    <p:sldId id="324" r:id="rId10"/>
    <p:sldId id="261" r:id="rId11"/>
    <p:sldId id="283" r:id="rId12"/>
    <p:sldId id="310" r:id="rId13"/>
    <p:sldId id="325" r:id="rId14"/>
    <p:sldId id="315" r:id="rId15"/>
    <p:sldId id="316" r:id="rId16"/>
    <p:sldId id="267" r:id="rId17"/>
    <p:sldId id="300" r:id="rId18"/>
    <p:sldId id="326" r:id="rId19"/>
    <p:sldId id="327" r:id="rId20"/>
    <p:sldId id="328" r:id="rId21"/>
    <p:sldId id="329" r:id="rId22"/>
    <p:sldId id="272" r:id="rId23"/>
    <p:sldId id="273" r:id="rId24"/>
    <p:sldId id="330" r:id="rId25"/>
    <p:sldId id="331" r:id="rId26"/>
    <p:sldId id="275" r:id="rId27"/>
    <p:sldId id="276" r:id="rId28"/>
    <p:sldId id="27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998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082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924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66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449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046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91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19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258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919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889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89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168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1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374957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Relacionamentos Humanos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0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0055" y="1268760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descrição de João acerca de Jesus como o Homem-Deus é uma ilustração poderosa do plano de Deus, o interesse pessoal, e as intenções para entrar em nosso mundo e experiência humanos. </a:t>
            </a:r>
          </a:p>
        </p:txBody>
      </p:sp>
    </p:spTree>
    <p:extLst>
      <p:ext uri="{BB962C8B-B14F-4D97-AF65-F5344CB8AC3E}">
        <p14:creationId xmlns:p14="http://schemas.microsoft.com/office/powerpoint/2010/main" xmlns="" val="32621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97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052736"/>
            <a:ext cx="4455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“Jesus via em cada ser humano alguém a quem devia ser feito o chamado para Seu reino. Aproximava-se do coração do povo, misturando-Se com ele como alguém que lhe desejava o bem-estar. Procurava-o nas ruas públicas, nas casas particulares, nos barcos, na sinagoga, às margens do lago e nas festas nupciais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2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97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052736"/>
            <a:ext cx="4455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Ia-lhe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encontro em suas ocupações diárias, e manifestava interesse em seus negócios seculares. Levava Suas instruções às famílias, pondo-as assim, no próprio lar, sob a influência de Sua divina presença. A poderosa simpatia pessoal que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dEle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emanava, conquistava os corações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68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96783" y="1340768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Para Jesus, o caminho para ganhar a confiança das pessoas em coisas espirituais começa com uma tentativa honesta de fazer parte da sua vida delas todos os dias, e é chamado de ministério da encarnação. </a:t>
            </a:r>
          </a:p>
        </p:txBody>
      </p:sp>
    </p:spTree>
    <p:extLst>
      <p:ext uri="{BB962C8B-B14F-4D97-AF65-F5344CB8AC3E}">
        <p14:creationId xmlns:p14="http://schemas.microsoft.com/office/powerpoint/2010/main" xmlns="" val="277062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96783" y="1916832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mordomia bíblica inclui o cuidado, o respeito e o apoio que damos às nossas famílias, especialmente em tempos de necessidade. </a:t>
            </a:r>
          </a:p>
        </p:txBody>
      </p:sp>
    </p:spTree>
    <p:extLst>
      <p:ext uri="{BB962C8B-B14F-4D97-AF65-F5344CB8AC3E}">
        <p14:creationId xmlns:p14="http://schemas.microsoft.com/office/powerpoint/2010/main" xmlns="" val="1532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2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157192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Casamento e Banquete Nupcial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88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952" y="733246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presença de Jesus na festa de casamento é significativa de diversas maneiras. Em primeiro lugar, um casamento é um evento da comunidade onde as pessoas celebram relações humanas, especialmente o estabelecimento de uma nova unidade familiar. </a:t>
            </a:r>
          </a:p>
        </p:txBody>
      </p:sp>
    </p:spTree>
    <p:extLst>
      <p:ext uri="{BB962C8B-B14F-4D97-AF65-F5344CB8AC3E}">
        <p14:creationId xmlns:p14="http://schemas.microsoft.com/office/powerpoint/2010/main" xmlns="" val="348703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952" y="1340768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 segundo lugar, o casamento é uma metáfora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espiritual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que ilustra muito bem a ligação especial que nós (a Igreja – o Corpo de Cristo no mundo) temos com Jesus, que é a Cabeça do Corpo. </a:t>
            </a:r>
          </a:p>
        </p:txBody>
      </p:sp>
    </p:spTree>
    <p:extLst>
      <p:ext uri="{BB962C8B-B14F-4D97-AF65-F5344CB8AC3E}">
        <p14:creationId xmlns:p14="http://schemas.microsoft.com/office/powerpoint/2010/main" xmlns="" val="344763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72570" y="1340768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Mas não há nenhum casamento sem uma festa, o partir do pão junto entre duas famílias e convidados. E esse é o contexto específico do milagre de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Caná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, onde Jesus transformou água comum no melhor vinho. </a:t>
            </a:r>
          </a:p>
        </p:txBody>
      </p:sp>
    </p:spTree>
    <p:extLst>
      <p:ext uri="{BB962C8B-B14F-4D97-AF65-F5344CB8AC3E}">
        <p14:creationId xmlns:p14="http://schemas.microsoft.com/office/powerpoint/2010/main" xmlns="" val="203470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066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98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052736"/>
            <a:ext cx="4455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nos devemos tornar testemunhas de Jesus. O poder social, santificado pela graça de Cristo, deve ser aperfeiçoado em atrair pessoas para o Salvador. Demos a conhecer ao mundo que não nos achamos absorvidos egoisticamente em nossos próprios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interesses...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32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</a:t>
            </a:r>
            <a:r>
              <a:rPr lang="pt-BR" sz="2800" dirty="0" smtClean="0">
                <a:latin typeface="Arial Black" panose="020B0A04020102020204" pitchFamily="34" charset="0"/>
              </a:rPr>
              <a:t>98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052736"/>
            <a:ext cx="4455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...mas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desejamos que os outros participem das bênçãos e privilégios que gozamos. Mostremos-lhes que nossa religião não nos torna faltos de simpatia nem exigentes. Que todos quantos professam haver encontrado a Cristo, sirvam, como Ele fez, ao bem dos homens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3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3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426060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Da Água para o Vinho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36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1268760"/>
            <a:ext cx="47271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princípio chave da mordomia cristã neste milagre é “parceria”. Sim, Jesus criou vinho da água, mas os servos fizeram sua parte no processo, obedecendo à ordem de Cristo para encher os potes; e então para servir os convidados na fé de que o que foi água agora era um vinho de alta qualidade (João 2:7,8). </a:t>
            </a:r>
          </a:p>
        </p:txBody>
      </p:sp>
    </p:spTree>
    <p:extLst>
      <p:ext uri="{BB962C8B-B14F-4D97-AF65-F5344CB8AC3E}">
        <p14:creationId xmlns:p14="http://schemas.microsoft.com/office/powerpoint/2010/main" xmlns="" val="403099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</a:t>
            </a:r>
            <a:r>
              <a:rPr lang="pt-BR" sz="2800" dirty="0" smtClean="0">
                <a:latin typeface="Arial Black" panose="020B0A04020102020204" pitchFamily="34" charset="0"/>
              </a:rPr>
              <a:t>95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9992" y="1052736"/>
            <a:ext cx="4455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dom de Cristo à festa nupcial, era um símbolo. A água representa o batismo em Sua morte; o vinho, o derramamento de Seu sangue pelos pecados do mundo. A água para encher as talhas foi levada por mãos humanas, mas unicamente a palavra de Cristo podia comunicar-lhe a virtude doadora de vida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27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2492896"/>
            <a:ext cx="424847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 Desejado de Todas as </a:t>
            </a:r>
            <a:r>
              <a:rPr lang="pt-BR" sz="2800" dirty="0" smtClean="0">
                <a:latin typeface="Arial Black" panose="020B0A04020102020204" pitchFamily="34" charset="0"/>
              </a:rPr>
              <a:t>Nações,</a:t>
            </a:r>
          </a:p>
          <a:p>
            <a:pPr algn="ctr"/>
            <a:r>
              <a:rPr lang="pt-BR" sz="2800" dirty="0" smtClean="0">
                <a:latin typeface="Arial Black" panose="020B0A04020102020204" pitchFamily="34" charset="0"/>
              </a:rPr>
              <a:t>p</a:t>
            </a:r>
            <a:r>
              <a:rPr lang="pt-BR" sz="2800" dirty="0">
                <a:latin typeface="Arial Black" panose="020B0A04020102020204" pitchFamily="34" charset="0"/>
              </a:rPr>
              <a:t>. </a:t>
            </a:r>
            <a:r>
              <a:rPr lang="pt-BR" sz="2800" dirty="0" smtClean="0">
                <a:latin typeface="Arial Black" panose="020B0A04020102020204" pitchFamily="34" charset="0"/>
              </a:rPr>
              <a:t>95</a:t>
            </a:r>
            <a:endParaRPr lang="pt-BR" sz="28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99992" y="2348880"/>
            <a:ext cx="4455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mesmo quanto aos ritos que indicam a morte do Salvador. Unicamente pelo poder de Cristo, operando pela fé, é que têm eficácia para nutrir a espiritualidade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66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Arial Black" panose="020B0A04020102020204" pitchFamily="34" charset="0"/>
              </a:rPr>
              <a:t>       Conclusão</a:t>
            </a:r>
            <a:endParaRPr lang="pt-BR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6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251520" y="764704"/>
            <a:ext cx="4176464" cy="2821672"/>
            <a:chOff x="251520" y="764704"/>
            <a:chExt cx="4176464" cy="2821672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908720"/>
              <a:ext cx="3672408" cy="2677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Jesus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como nosso Criador e Provedor, sempre supre na hora certa as nossas necessidades. 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1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4535996" y="772672"/>
            <a:ext cx="4212469" cy="4310191"/>
            <a:chOff x="4535996" y="772672"/>
            <a:chExt cx="4212469" cy="4310191"/>
          </a:xfrm>
        </p:grpSpPr>
        <p:sp>
          <p:nvSpPr>
            <p:cNvPr id="4" name="CaixaDeTexto 3"/>
            <p:cNvSpPr txBox="1"/>
            <p:nvPr/>
          </p:nvSpPr>
          <p:spPr>
            <a:xfrm>
              <a:off x="5004049" y="1112545"/>
              <a:ext cx="3744416" cy="39703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A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mordomia cristã é permitir o domínio de Deus em nossos relacionamentos humanos, incluindo nossas interações pessoais com os membros da família.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535996" y="772672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2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87524" y="4852317"/>
            <a:ext cx="8460940" cy="1673027"/>
            <a:chOff x="287524" y="4852317"/>
            <a:chExt cx="8460940" cy="1673027"/>
          </a:xfrm>
        </p:grpSpPr>
        <p:sp>
          <p:nvSpPr>
            <p:cNvPr id="5" name="CaixaDeTexto 4"/>
            <p:cNvSpPr txBox="1"/>
            <p:nvPr/>
          </p:nvSpPr>
          <p:spPr>
            <a:xfrm>
              <a:off x="755575" y="5140349"/>
              <a:ext cx="7992889" cy="138499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Os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mordomos são pessoas que vivem a vida de Jesus em amor e submissão uns aos outros em seus casamentos e lares. 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287524" y="4852317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3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571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51520" y="764704"/>
            <a:ext cx="3888432" cy="5110246"/>
            <a:chOff x="251520" y="764704"/>
            <a:chExt cx="3888432" cy="5110246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1042858"/>
              <a:ext cx="3384376" cy="483209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Quando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compartilhamos nossa comida e recursos com outras pessoas, particularmente as pessoas em necessidade, nós estamos de fato servindo a Jesus em Seu Reino. 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4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4427984" y="759097"/>
            <a:ext cx="3888432" cy="4684966"/>
            <a:chOff x="4427984" y="759097"/>
            <a:chExt cx="3888432" cy="4684966"/>
          </a:xfrm>
        </p:grpSpPr>
        <p:sp>
          <p:nvSpPr>
            <p:cNvPr id="4" name="CaixaDeTexto 3"/>
            <p:cNvSpPr txBox="1"/>
            <p:nvPr/>
          </p:nvSpPr>
          <p:spPr>
            <a:xfrm>
              <a:off x="4898501" y="1042858"/>
              <a:ext cx="3417915" cy="440120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mordomia cristã é parceria com Deus e com os outros em um esforço para trazer mudanças positivas, vida nova e alegria para as pessoas na comunidade.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427984" y="759097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5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788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503641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João 2:1-10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764704"/>
            <a:ext cx="41044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terceiro dia houve um casamento em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Caná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da Galileia. A mãe de Jesus estava ali; Jesus e seus discípulos também haviam sido convidados para o casamento. Tendo acabado o vinho, a mãe de Jesus lhe disse: “Eles não têm mais vinho”. Respondeu Jesus: “Que temos nós em comum, mulher? A minha hora ainda não chegou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503641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João 2:1-10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27984" y="620688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mãe disse aos serviçais: “Façam tudo o que ele lhes mandar”. Ali perto havia seis potes de pedra, do tipo usado pelos judeus para as purificações cerimoniais; em cada pote cabia entre oitenta a cento e vinte litros. Disse Jesus aos serviçais: “Encham os potes com água”. E os encheram até à borda. Então lhes disse: “Agora, levem um pouco do vinho ao encarregado da festa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”...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27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503641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João 2:1-10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27984" y="764704"/>
            <a:ext cx="4464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Eles assim o fizeram, e o encarregado da festa provou a água que fora transformada em vinho, sem saber de onde este viera, embora o soubessem os serviçais que haviam tirado a água. Então chamou o noivo e disse: “Todos servem primeiro o melhor vinho e, depois que os convidados já beberam bastante, o vinho inferior é servido; mas você guardou o melhor até agora”.</a:t>
            </a:r>
          </a:p>
        </p:txBody>
      </p:sp>
    </p:spTree>
    <p:extLst>
      <p:ext uri="{BB962C8B-B14F-4D97-AF65-F5344CB8AC3E}">
        <p14:creationId xmlns:p14="http://schemas.microsoft.com/office/powerpoint/2010/main" xmlns="" val="20397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503641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João 1:1-3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427984" y="1412776"/>
            <a:ext cx="4464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“No princípio era aquele que é a Palavra. Ele estava com Deus, e era Deus. Ele estava com Deus no princípio. Todas as coisas foram feitas por intermédio dele; sem ele, nada do que existe teria sido feito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44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0" y="1196752"/>
            <a:ext cx="410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Mas além do milagre do vinho, há duas outras observações contextuais que precisamos fazer no quadro maior deste evento humano e na intervenção divina de Cristo. </a:t>
            </a:r>
          </a:p>
        </p:txBody>
      </p:sp>
    </p:spTree>
    <p:extLst>
      <p:ext uri="{BB962C8B-B14F-4D97-AF65-F5344CB8AC3E}">
        <p14:creationId xmlns:p14="http://schemas.microsoft.com/office/powerpoint/2010/main" xmlns="" val="285813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85254" y="1196752"/>
            <a:ext cx="41044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primeira tem a ver com a bênção e a alegria que foram trazidas para a noiva e o noivo, suas famílias, seus amigos e convidados, como resultado do vinho doce que foi servido mais tarde. </a:t>
            </a:r>
          </a:p>
        </p:txBody>
      </p:sp>
    </p:spTree>
    <p:extLst>
      <p:ext uri="{BB962C8B-B14F-4D97-AF65-F5344CB8AC3E}">
        <p14:creationId xmlns:p14="http://schemas.microsoft.com/office/powerpoint/2010/main" xmlns="" val="283240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85254" y="1556792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segunda observação diz respeito ao propósito e tempo de Deus por este milagre. De acordo com o texto bíblico, esse milagre confirmou a identidade de Jesus como Deus. </a:t>
            </a:r>
          </a:p>
        </p:txBody>
      </p:sp>
    </p:spTree>
    <p:extLst>
      <p:ext uri="{BB962C8B-B14F-4D97-AF65-F5344CB8AC3E}">
        <p14:creationId xmlns:p14="http://schemas.microsoft.com/office/powerpoint/2010/main" xmlns="" val="48586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1164</Words>
  <Application>Microsoft Office PowerPoint</Application>
  <PresentationFormat>Apresentação na tela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SM1541-SM1548</dc:title>
  <dc:subject>SM-O GRANDE DEUS DAS COISAS PEQUENAS</dc:subject>
  <dc:creator>Pr. MARCELO AUGUSTO DE CARVALHO</dc:creator>
  <cp:keywords>www.4tons.com</cp:keywords>
  <dc:description>COMÉRCIO PROIBIDO. USO PESSOAL</dc:description>
  <cp:lastModifiedBy>erleni.nemes</cp:lastModifiedBy>
  <cp:revision>33</cp:revision>
  <dcterms:created xsi:type="dcterms:W3CDTF">2014-01-22T02:12:55Z</dcterms:created>
  <dcterms:modified xsi:type="dcterms:W3CDTF">2014-01-28T18:14:01Z</dcterms:modified>
  <cp:category>SM-SEMANA DE MORDOMIA 2014</cp:category>
</cp:coreProperties>
</file>