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75" r:id="rId21"/>
    <p:sldId id="284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10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4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3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6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2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3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5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7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4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0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0B03-6170-42B8-B552-85FF71B8FC64}" type="datetimeFigureOut">
              <a:rPr lang="pt-BR" smtClean="0"/>
              <a:t>28/01/2015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0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03648" y="843557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grande verdade é que o pecado ocasionou essas desigualdades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enquanto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 não for eliminado da terra haverá pobres e necessitados.</a:t>
            </a:r>
          </a:p>
        </p:txBody>
      </p:sp>
    </p:spTree>
    <p:extLst>
      <p:ext uri="{BB962C8B-B14F-4D97-AF65-F5344CB8AC3E}">
        <p14:creationId xmlns:p14="http://schemas.microsoft.com/office/powerpoint/2010/main" val="2763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95936" y="987574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Essa situação deve proporcionar oportunidade para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manifestação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amor de Deus por meio da compaixão, generosidade e ajuda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toda sorte às pessoas necessitadas, por meio de Seus mordomos.</a:t>
            </a:r>
          </a:p>
        </p:txBody>
      </p:sp>
    </p:spTree>
    <p:extLst>
      <p:ext uri="{BB962C8B-B14F-4D97-AF65-F5344CB8AC3E}">
        <p14:creationId xmlns:p14="http://schemas.microsoft.com/office/powerpoint/2010/main" val="6881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27584" y="987574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Comunhão e compaixão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andam de mãos dadas. Os que estão na presença de Cristo desde a primeira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até a última hora de cada dia são os olhos, as pernas e os braços de Deus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acudir ao próximo necessitado.</a:t>
            </a:r>
          </a:p>
        </p:txBody>
      </p:sp>
    </p:spTree>
    <p:extLst>
      <p:ext uri="{BB962C8B-B14F-4D97-AF65-F5344CB8AC3E}">
        <p14:creationId xmlns:p14="http://schemas.microsoft.com/office/powerpoint/2010/main" val="19843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99568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II. Iniciativas voltadas para a compaixão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81175" y="1556379"/>
            <a:ext cx="483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Sábado Semanal</a:t>
            </a:r>
            <a:endParaRPr lang="pt-BR" sz="36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83568" y="1257444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“Lembra-te do dia de sábado, para o santificar. Seis dias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trabalharás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farás toda a tua obra. Mas o sétimo dia é o sábado 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SENHOR, teu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Deus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20:8-11).</a:t>
            </a:r>
          </a:p>
        </p:txBody>
      </p:sp>
    </p:spTree>
    <p:extLst>
      <p:ext uri="{BB962C8B-B14F-4D97-AF65-F5344CB8AC3E}">
        <p14:creationId xmlns:p14="http://schemas.microsoft.com/office/powerpoint/2010/main" val="24700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87624" y="843558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 prática sabática deveria conduzir à prática diária ou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qualquer momento quando aparecesse um necessitado. </a:t>
            </a:r>
          </a:p>
        </p:txBody>
      </p:sp>
    </p:spTree>
    <p:extLst>
      <p:ext uri="{BB962C8B-B14F-4D97-AF65-F5344CB8AC3E}">
        <p14:creationId xmlns:p14="http://schemas.microsoft.com/office/powerpoint/2010/main" val="36699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1588756"/>
            <a:ext cx="483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Ano Sabático</a:t>
            </a:r>
            <a:endParaRPr lang="pt-BR" sz="36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59632" y="843558"/>
            <a:ext cx="6609352" cy="1631216"/>
          </a:xfrm>
          <a:prstGeom prst="rect">
            <a:avLst/>
          </a:prstGeom>
          <a:gradFill>
            <a:gsLst>
              <a:gs pos="15000">
                <a:schemeClr val="accent1">
                  <a:tint val="66000"/>
                  <a:satMod val="160000"/>
                  <a:alpha val="2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8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exemplo do sábado semanal, a cada seis anos a terra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também deveria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guardar um sábado e, novamente, o servo, a serva e 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forasteiro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toda classe social deveriam ser beneficiados, até mesmo os animais.</a:t>
            </a:r>
          </a:p>
        </p:txBody>
      </p:sp>
    </p:spTree>
    <p:extLst>
      <p:ext uri="{BB962C8B-B14F-4D97-AF65-F5344CB8AC3E}">
        <p14:creationId xmlns:p14="http://schemas.microsoft.com/office/powerpoint/2010/main" val="1773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1588756"/>
            <a:ext cx="483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Ano do Jubileu</a:t>
            </a:r>
          </a:p>
        </p:txBody>
      </p:sp>
    </p:spTree>
    <p:extLst>
      <p:ext uri="{BB962C8B-B14F-4D97-AF65-F5344CB8AC3E}">
        <p14:creationId xmlns:p14="http://schemas.microsoft.com/office/powerpoint/2010/main" val="29211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2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08368" y="723980"/>
            <a:ext cx="7113408" cy="1631216"/>
          </a:xfrm>
          <a:prstGeom prst="rect">
            <a:avLst/>
          </a:prstGeom>
          <a:gradFill>
            <a:gsLst>
              <a:gs pos="15000">
                <a:schemeClr val="accent1">
                  <a:tint val="66000"/>
                  <a:satMod val="160000"/>
                  <a:alpha val="2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8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se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nota, além de incluir alguns benefícios relacionados ao ano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sabático, outras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provisões significativas eram destinadas aos pobres. 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delas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era a restituição das terras aos proprietários originais, que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perderam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dívidas.</a:t>
            </a:r>
          </a:p>
        </p:txBody>
      </p:sp>
    </p:spTree>
    <p:extLst>
      <p:ext uri="{BB962C8B-B14F-4D97-AF65-F5344CB8AC3E}">
        <p14:creationId xmlns:p14="http://schemas.microsoft.com/office/powerpoint/2010/main" val="8235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1491630"/>
            <a:ext cx="483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 do segundo dízimo</a:t>
            </a:r>
          </a:p>
        </p:txBody>
      </p:sp>
    </p:spTree>
    <p:extLst>
      <p:ext uri="{BB962C8B-B14F-4D97-AF65-F5344CB8AC3E}">
        <p14:creationId xmlns:p14="http://schemas.microsoft.com/office/powerpoint/2010/main" val="1442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635896" y="915566"/>
            <a:ext cx="4521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Além de dar o dízimo aos levitas e sacerdotes, se requer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 segundo dízimo, um dízimo trienal para beneficiar um grande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grupo, incluindo o ‘estrangeiro, o órfão e a viúva’.</a:t>
            </a:r>
          </a:p>
        </p:txBody>
      </p:sp>
    </p:spTree>
    <p:extLst>
      <p:ext uri="{BB962C8B-B14F-4D97-AF65-F5344CB8AC3E}">
        <p14:creationId xmlns:p14="http://schemas.microsoft.com/office/powerpoint/2010/main" val="14481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83568" y="843558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“Dirás perante o SENHOR, teu Deus: Tirei de minha casa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que é consagrado e dei também ao levita, e ao estrangeiro, e ao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órfão, 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à viúva, segundo todos os teus mandamentos que me tens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ordenado; nada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transgredi dos teus mandamentos, nem deles me esqueci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Deuteronômio 26:13</a:t>
            </a:r>
          </a:p>
        </p:txBody>
      </p:sp>
    </p:spTree>
    <p:extLst>
      <p:ext uri="{BB962C8B-B14F-4D97-AF65-F5344CB8AC3E}">
        <p14:creationId xmlns:p14="http://schemas.microsoft.com/office/powerpoint/2010/main" val="10592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1491630"/>
            <a:ext cx="483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 </a:t>
            </a:r>
            <a:r>
              <a:rPr lang="pt-BR" sz="36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 Respiga</a:t>
            </a:r>
            <a:endParaRPr lang="pt-BR" sz="36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03848" y="813912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lei da respiga ordenava que a cada colheita os pobres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necessitados também deviam ser lembrados.</a:t>
            </a:r>
          </a:p>
        </p:txBody>
      </p:sp>
    </p:spTree>
    <p:extLst>
      <p:ext uri="{BB962C8B-B14F-4D97-AF65-F5344CB8AC3E}">
        <p14:creationId xmlns:p14="http://schemas.microsoft.com/office/powerpoint/2010/main" val="117624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15616" y="1059582"/>
            <a:ext cx="6605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“Quando também segares a messe da tua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terra, 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canto do teu campo não segarás totalmente, nem as espigas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caídas colherás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tua messe. Não rebuscarás a tua vinha, nem colherás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bagos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caídos da tua vinha; deixá-los-ás ao pobre e ao estrangeiro.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 sou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Senhor, vosso Deus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Levítico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19:9-10</a:t>
            </a:r>
          </a:p>
        </p:txBody>
      </p:sp>
    </p:spTree>
    <p:extLst>
      <p:ext uri="{BB962C8B-B14F-4D97-AF65-F5344CB8AC3E}">
        <p14:creationId xmlns:p14="http://schemas.microsoft.com/office/powerpoint/2010/main" val="4922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851920" y="814348"/>
            <a:ext cx="4521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prática da compaixão e da solidariedade na Palavra não era vista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uma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questão de simples pena do necessitado, ou de boas intenções futuras, era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preciso mais do que isso. Eram necessárias ações imediatas e concretas que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mudassem a situação.</a:t>
            </a:r>
          </a:p>
        </p:txBody>
      </p:sp>
    </p:spTree>
    <p:extLst>
      <p:ext uri="{BB962C8B-B14F-4D97-AF65-F5344CB8AC3E}">
        <p14:creationId xmlns:p14="http://schemas.microsoft.com/office/powerpoint/2010/main" val="37798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067944" y="1577285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porção do Senhor e dos necessitados são igualmente sagradas e uma não deve substituir a outra. </a:t>
            </a:r>
          </a:p>
        </p:txBody>
      </p:sp>
    </p:spTree>
    <p:extLst>
      <p:ext uri="{BB962C8B-B14F-4D97-AF65-F5344CB8AC3E}">
        <p14:creationId xmlns:p14="http://schemas.microsoft.com/office/powerpoint/2010/main" val="21655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84888" y="843558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“Ai de vós, escribas 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fariseus, hipócritas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porque dais o dízimo da hortelã, do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endro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do cominho e tendes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negligenciado os preceitos mais importantes da Lei: a justiça, a misericórdia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a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fé; devíeis, porém, fazer estas coisas, sem omitir aquelas!” (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23:23).</a:t>
            </a:r>
          </a:p>
        </p:txBody>
      </p:sp>
    </p:spTree>
    <p:extLst>
      <p:ext uri="{BB962C8B-B14F-4D97-AF65-F5344CB8AC3E}">
        <p14:creationId xmlns:p14="http://schemas.microsoft.com/office/powerpoint/2010/main" val="85958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067944" y="750620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Na Bíblia aparecem aproximadamente 500 referências sobre a oração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menos de 500 sobre a fé (Benjamim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Maxson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), enquanto que sobre questões 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justiça, misericórdia e consideração à carência do oprimido encontra-se mais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600 referências (Elias Brasil).</a:t>
            </a:r>
          </a:p>
        </p:txBody>
      </p:sp>
    </p:spTree>
    <p:extLst>
      <p:ext uri="{BB962C8B-B14F-4D97-AF65-F5344CB8AC3E}">
        <p14:creationId xmlns:p14="http://schemas.microsoft.com/office/powerpoint/2010/main" val="41215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851670"/>
            <a:ext cx="712879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. A compaixão e a solidariedade em Israel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44008" y="1491630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As orientações são claras, conforme visto na Palavra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Deus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(Ler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15:7-11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777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27984" y="1275606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contexto desta passagem de Deuteronômio é claro: Deus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recomenda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o israelita se compadeça do necessitado, Ele ordena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ele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seja solidário com seu irmão pobre (15:5).</a:t>
            </a:r>
          </a:p>
        </p:txBody>
      </p:sp>
    </p:spTree>
    <p:extLst>
      <p:ext uri="{BB962C8B-B14F-4D97-AF65-F5344CB8AC3E}">
        <p14:creationId xmlns:p14="http://schemas.microsoft.com/office/powerpoint/2010/main" val="23032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83568" y="84355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“Não endurecerás o teu coração, nem fecharás 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mãos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teu irmão pobre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v. 7).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2355726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“Porque os pobres, sempre 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tendes convosco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mas a Mim nem sempre me tendes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26:11).</a:t>
            </a:r>
          </a:p>
        </p:txBody>
      </p:sp>
    </p:spTree>
    <p:extLst>
      <p:ext uri="{BB962C8B-B14F-4D97-AF65-F5344CB8AC3E}">
        <p14:creationId xmlns:p14="http://schemas.microsoft.com/office/powerpoint/2010/main" val="4713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694</Words>
  <Application>Microsoft Office PowerPoint</Application>
  <PresentationFormat>Apresentação na tela (16:9)</PresentationFormat>
  <Paragraphs>47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SM1551-SM1558</dc:title>
  <dc:subject>SM-O MORDOMO E A COMPAIXAO</dc:subject>
  <dc:creator>Pr. MARCELO AUGUSTO DE CARVALHO</dc:creator>
  <cp:keywords>www.4tons.com</cp:keywords>
  <dc:description>COMÉRCIO PROIBIDO. USO PESSOAL</dc:description>
  <cp:lastModifiedBy>Mordomia Crista 002</cp:lastModifiedBy>
  <cp:revision>14</cp:revision>
  <dcterms:created xsi:type="dcterms:W3CDTF">2015-01-14T20:51:55Z</dcterms:created>
  <dcterms:modified xsi:type="dcterms:W3CDTF">2015-01-28T12:07:37Z</dcterms:modified>
  <cp:category>SM-SEMANA DE MORDOMIA 2015</cp:category>
</cp:coreProperties>
</file>