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85" r:id="rId6"/>
    <p:sldId id="262" r:id="rId7"/>
    <p:sldId id="286" r:id="rId8"/>
    <p:sldId id="287" r:id="rId9"/>
    <p:sldId id="288" r:id="rId10"/>
    <p:sldId id="289" r:id="rId11"/>
    <p:sldId id="268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510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03/02/2015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548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03/02/2015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132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03/02/2015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764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03/02/2015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624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03/02/2015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423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03/02/2015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335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03/02/2015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802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03/02/2015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352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03/02/2015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677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03/02/2015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46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03/02/2015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404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50B03-6170-42B8-B552-85FF71B8FC64}" type="datetimeFigureOut">
              <a:rPr lang="pt-BR" smtClean="0"/>
              <a:t>03/02/2015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004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44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932040" y="1097325"/>
            <a:ext cx="31683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Pense nesses princípios no sentido negativo: O que se perde quando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não se obedece ao mandamento da compaixão e da solidariedade para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com o necessitado?</a:t>
            </a:r>
          </a:p>
        </p:txBody>
      </p:sp>
    </p:spTree>
    <p:extLst>
      <p:ext uri="{BB962C8B-B14F-4D97-AF65-F5344CB8AC3E}">
        <p14:creationId xmlns:p14="http://schemas.microsoft.com/office/powerpoint/2010/main" val="358111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971600" y="1995686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II - Por que as viúvas, órfãos e estrangeiros?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11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716016" y="843558"/>
            <a:ext cx="360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Porque eram as classes mais vulneráveis em Israel e como tais deviam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receber atenção especial. Cuidar deles era sinônimo de cuidado ao próprio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Deus.</a:t>
            </a:r>
          </a:p>
        </p:txBody>
      </p:sp>
    </p:spTree>
    <p:extLst>
      <p:ext uri="{BB962C8B-B14F-4D97-AF65-F5344CB8AC3E}">
        <p14:creationId xmlns:p14="http://schemas.microsoft.com/office/powerpoint/2010/main" val="183744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347864" y="764650"/>
            <a:ext cx="4968552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Viúvas </a:t>
            </a:r>
            <a:r>
              <a:rPr lang="pt-BR" sz="20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– Situação </a:t>
            </a:r>
            <a:r>
              <a:rPr lang="pt-BR" sz="20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 amparo divino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635896" y="1563638"/>
            <a:ext cx="43924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 estado de viuvez em si já é cruel: solidão, perda da proteção,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saudade, falta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do convívio íntimo intenso e profundo, incerteza quanto ao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futuro, ausência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 filhos ou abandono por parte deles, entre outras coisas.</a:t>
            </a:r>
          </a:p>
        </p:txBody>
      </p:sp>
    </p:spTree>
    <p:extLst>
      <p:ext uri="{BB962C8B-B14F-4D97-AF65-F5344CB8AC3E}">
        <p14:creationId xmlns:p14="http://schemas.microsoft.com/office/powerpoint/2010/main" val="16518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635896" y="2067694"/>
            <a:ext cx="439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No passado, devido ao contexto cultural, a situação parecia ainda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mais desfavorável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para a viúva.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347864" y="764650"/>
            <a:ext cx="4968552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Viúvas </a:t>
            </a:r>
            <a:r>
              <a:rPr lang="pt-BR" sz="20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– Situação </a:t>
            </a:r>
            <a:r>
              <a:rPr lang="pt-BR" sz="20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 amparo divino</a:t>
            </a:r>
          </a:p>
        </p:txBody>
      </p:sp>
    </p:spTree>
    <p:extLst>
      <p:ext uri="{BB962C8B-B14F-4D97-AF65-F5344CB8AC3E}">
        <p14:creationId xmlns:p14="http://schemas.microsoft.com/office/powerpoint/2010/main" val="327583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71600" y="1563638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Não podia se casar novamente com qualquer pessoa, mas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somente com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 irmão de seu falecido marido, (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Gn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38:8).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55576" y="764650"/>
            <a:ext cx="4968552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Viúvas </a:t>
            </a:r>
            <a:r>
              <a:rPr lang="pt-BR" sz="20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– Situação </a:t>
            </a:r>
            <a:r>
              <a:rPr lang="pt-BR" sz="20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 amparo divino</a:t>
            </a:r>
          </a:p>
        </p:txBody>
      </p:sp>
    </p:spTree>
    <p:extLst>
      <p:ext uri="{BB962C8B-B14F-4D97-AF65-F5344CB8AC3E}">
        <p14:creationId xmlns:p14="http://schemas.microsoft.com/office/powerpoint/2010/main" val="158901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76224" y="1635646"/>
            <a:ext cx="540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Se o esposo tivesse contraído alguma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dívida que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não tivesse sido paga, a viúva era obrigada legalmente a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assumir esses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compromissos financeiros, assim, muitas vezes tinha que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vender 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herança e quando não as possuía, tinha que entregar os filhos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como escravos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aos credores.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55576" y="750850"/>
            <a:ext cx="4968552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Viúvas </a:t>
            </a:r>
            <a:r>
              <a:rPr lang="pt-BR" sz="20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– Situação </a:t>
            </a:r>
            <a:r>
              <a:rPr lang="pt-BR" sz="20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 amparo divino</a:t>
            </a:r>
          </a:p>
        </p:txBody>
      </p:sp>
    </p:spTree>
    <p:extLst>
      <p:ext uri="{BB962C8B-B14F-4D97-AF65-F5344CB8AC3E}">
        <p14:creationId xmlns:p14="http://schemas.microsoft.com/office/powerpoint/2010/main" val="349944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211960" y="1635646"/>
            <a:ext cx="3240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Diante dessa realidade a Bíblia mostra Deus como defensor das viúvas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em suas necessidades.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347864" y="764650"/>
            <a:ext cx="4968552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Viúvas </a:t>
            </a:r>
            <a:r>
              <a:rPr lang="pt-BR" sz="20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– Situação </a:t>
            </a:r>
            <a:r>
              <a:rPr lang="pt-BR" sz="20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 amparo divino</a:t>
            </a:r>
          </a:p>
        </p:txBody>
      </p:sp>
    </p:spTree>
    <p:extLst>
      <p:ext uri="{BB962C8B-B14F-4D97-AF65-F5344CB8AC3E}">
        <p14:creationId xmlns:p14="http://schemas.microsoft.com/office/powerpoint/2010/main" val="324758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203848" y="781100"/>
            <a:ext cx="511256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Órfãos </a:t>
            </a:r>
            <a:r>
              <a:rPr lang="pt-BR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Direitos </a:t>
            </a:r>
            <a:r>
              <a:rPr lang="pt-BR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preservados por Deus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860032" y="1563638"/>
            <a:ext cx="32403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Aqueles que perderam seus pais, que ficaram órfãos e desamparados,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são apresentados na Bíblia como uma classe a quem Deus mostra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bondade especial.</a:t>
            </a:r>
          </a:p>
        </p:txBody>
      </p:sp>
    </p:spTree>
    <p:extLst>
      <p:ext uri="{BB962C8B-B14F-4D97-AF65-F5344CB8AC3E}">
        <p14:creationId xmlns:p14="http://schemas.microsoft.com/office/powerpoint/2010/main" val="251422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860032" y="1563638"/>
            <a:ext cx="3240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 fato de não ter pais e nem parentes que se interessassem por eles,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os colocavam no mesmo nível das viúvas e forasteiros.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059832" y="781100"/>
            <a:ext cx="5256584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Órfãos </a:t>
            </a:r>
            <a:r>
              <a:rPr lang="pt-BR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Direitos </a:t>
            </a:r>
            <a:r>
              <a:rPr lang="pt-BR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preservados por Deus</a:t>
            </a:r>
          </a:p>
        </p:txBody>
      </p:sp>
    </p:spTree>
    <p:extLst>
      <p:ext uri="{BB962C8B-B14F-4D97-AF65-F5344CB8AC3E}">
        <p14:creationId xmlns:p14="http://schemas.microsoft.com/office/powerpoint/2010/main" val="200239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520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187624" y="1779662"/>
            <a:ext cx="3240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Uma bênção especial era prometida àquele que compartilhasse 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bênção recebida de Deus cuidando dos órfãos.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83568" y="843558"/>
            <a:ext cx="5256584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Órfãos </a:t>
            </a:r>
            <a:r>
              <a:rPr lang="pt-BR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Direitos </a:t>
            </a:r>
            <a:r>
              <a:rPr lang="pt-BR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preservados por Deus</a:t>
            </a:r>
          </a:p>
        </p:txBody>
      </p:sp>
    </p:spTree>
    <p:extLst>
      <p:ext uri="{BB962C8B-B14F-4D97-AF65-F5344CB8AC3E}">
        <p14:creationId xmlns:p14="http://schemas.microsoft.com/office/powerpoint/2010/main" val="78386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71600" y="1563638"/>
            <a:ext cx="39954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ordem de Deus para Seus filhos era: “Aprendei a fazer o bem;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atendei à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justiça, repreendei ao opressor; defendei o direito do órfão, pleiteai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causa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das viúvas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. 1:17).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83568" y="843558"/>
            <a:ext cx="5256584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Órfãos </a:t>
            </a:r>
            <a:r>
              <a:rPr lang="pt-BR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Direitos </a:t>
            </a:r>
            <a:r>
              <a:rPr lang="pt-BR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preservados por Deus</a:t>
            </a:r>
          </a:p>
        </p:txBody>
      </p:sp>
    </p:spTree>
    <p:extLst>
      <p:ext uri="{BB962C8B-B14F-4D97-AF65-F5344CB8AC3E}">
        <p14:creationId xmlns:p14="http://schemas.microsoft.com/office/powerpoint/2010/main" val="134707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43608" y="1635646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“Maldito aquele que perverter o direito do estrangeiro,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do órfão e da viúva. E todo o povo dirá: Amém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!”</a:t>
            </a:r>
          </a:p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Dt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27:19).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83568" y="843558"/>
            <a:ext cx="5256584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Órfãos </a:t>
            </a:r>
            <a:r>
              <a:rPr lang="pt-BR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Direitos </a:t>
            </a:r>
            <a:r>
              <a:rPr lang="pt-BR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preservados por Deus</a:t>
            </a:r>
          </a:p>
        </p:txBody>
      </p:sp>
    </p:spTree>
    <p:extLst>
      <p:ext uri="{BB962C8B-B14F-4D97-AF65-F5344CB8AC3E}">
        <p14:creationId xmlns:p14="http://schemas.microsoft.com/office/powerpoint/2010/main" val="42674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403648" y="699542"/>
            <a:ext cx="691276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Forasteiros – Quem eram e os direitos que possuíam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043680" y="1635646"/>
            <a:ext cx="35283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Com respeito aos forasteiros. Eles não eram israelitas, eram estrangeiros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residentes no país.</a:t>
            </a:r>
          </a:p>
        </p:txBody>
      </p:sp>
    </p:spTree>
    <p:extLst>
      <p:ext uri="{BB962C8B-B14F-4D97-AF65-F5344CB8AC3E}">
        <p14:creationId xmlns:p14="http://schemas.microsoft.com/office/powerpoint/2010/main" val="131248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283968" y="1491630"/>
            <a:ext cx="35283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Os forasteiros ou estrangeiros residentes em Israel deveriam receber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uma proteção diferenciada e especial conforme se vê em Deuteronômio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14:29; 16:11, 14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403648" y="699542"/>
            <a:ext cx="691276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Forasteiros – Quem eram e os direitos que possuíam</a:t>
            </a:r>
          </a:p>
        </p:txBody>
      </p:sp>
    </p:spTree>
    <p:extLst>
      <p:ext uri="{BB962C8B-B14F-4D97-AF65-F5344CB8AC3E}">
        <p14:creationId xmlns:p14="http://schemas.microsoft.com/office/powerpoint/2010/main" val="411333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331640" y="1563638"/>
            <a:ext cx="35283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Por que isso ocorria em Israel? Por que Israel foi forasteiro, estrangeiro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no Egito e ele não deveria dar ao estrangeiro o mesmo tratamento que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recebeu no Egito.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403648" y="699542"/>
            <a:ext cx="691276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Forasteiros – Quem eram e os direitos que possuíam</a:t>
            </a:r>
          </a:p>
        </p:txBody>
      </p:sp>
    </p:spTree>
    <p:extLst>
      <p:ext uri="{BB962C8B-B14F-4D97-AF65-F5344CB8AC3E}">
        <p14:creationId xmlns:p14="http://schemas.microsoft.com/office/powerpoint/2010/main" val="6839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379176" y="1635646"/>
            <a:ext cx="35283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Eles deveriam ser tratados como membros do povo de Deus (</a:t>
            </a:r>
            <a:r>
              <a:rPr lang="pt-B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23:9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); deviam ser amparados e ajudados e esta ação simbolizava 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própria atitude de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Deus</a:t>
            </a:r>
          </a:p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146:9)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403648" y="699542"/>
            <a:ext cx="691276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Forasteiros – Quem eram e os direitos que possuíam</a:t>
            </a:r>
          </a:p>
        </p:txBody>
      </p:sp>
    </p:spTree>
    <p:extLst>
      <p:ext uri="{BB962C8B-B14F-4D97-AF65-F5344CB8AC3E}">
        <p14:creationId xmlns:p14="http://schemas.microsoft.com/office/powerpoint/2010/main" val="70549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563888" y="1009948"/>
            <a:ext cx="35283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base de tudo que vimos ontem e hoje é a de que Deus o Pai se preocupa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 ajuda de forma efetiva aos estrangeiros, escravizados, marginalizados 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excluídos do contexto social em que vivem.</a:t>
            </a:r>
          </a:p>
        </p:txBody>
      </p:sp>
    </p:spTree>
    <p:extLst>
      <p:ext uri="{BB962C8B-B14F-4D97-AF65-F5344CB8AC3E}">
        <p14:creationId xmlns:p14="http://schemas.microsoft.com/office/powerpoint/2010/main" val="312959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851920" y="843558"/>
            <a:ext cx="35283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Para demonstrar isso Ele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criou leis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justas e sagradas com a finalidade de fazer do Seu povo uma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sociedade nova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, justa, igualitária, de partilha e de solidariedade, sem escravizados,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marginalizados, excluídos e empobrecidos.</a:t>
            </a:r>
          </a:p>
        </p:txBody>
      </p:sp>
    </p:spTree>
    <p:extLst>
      <p:ext uri="{BB962C8B-B14F-4D97-AF65-F5344CB8AC3E}">
        <p14:creationId xmlns:p14="http://schemas.microsoft.com/office/powerpoint/2010/main" val="365469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55576" y="987574"/>
            <a:ext cx="360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“O Senhor provê quanto às viúvas e os órfãos, não por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meio de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um milagre, enviando-lhes maná do céu, não mandando corvos a lhes trazer</a:t>
            </a:r>
          </a:p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alimento; mas por um milagre no coração humano, expelindo o egoísmo,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 descerrando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as fontes do amor cristão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Ciência do Bom Viver, p. 202).</a:t>
            </a:r>
          </a:p>
        </p:txBody>
      </p:sp>
    </p:spTree>
    <p:extLst>
      <p:ext uri="{BB962C8B-B14F-4D97-AF65-F5344CB8AC3E}">
        <p14:creationId xmlns:p14="http://schemas.microsoft.com/office/powerpoint/2010/main" val="163690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139952" y="851198"/>
            <a:ext cx="41044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Também foi ensinado que a prática da compaixão e da 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solidariedade não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 vista como uma questão de simples pena do necessitado, ou de 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boas intenções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futuras, a questão era encarada com ações concretas e imediatas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mudar a situação.</a:t>
            </a:r>
          </a:p>
        </p:txBody>
      </p:sp>
    </p:spTree>
    <p:extLst>
      <p:ext uri="{BB962C8B-B14F-4D97-AF65-F5344CB8AC3E}">
        <p14:creationId xmlns:p14="http://schemas.microsoft.com/office/powerpoint/2010/main" val="216554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971600" y="1851670"/>
            <a:ext cx="7128792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I. Cuidado das classes vulneráveis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24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563888" y="1505277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 Antigo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testamento, Deus o Pai aparece como protetor das pessoas pobres 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oprimidas.</a:t>
            </a:r>
          </a:p>
        </p:txBody>
      </p:sp>
    </p:spTree>
    <p:extLst>
      <p:ext uri="{BB962C8B-B14F-4D97-AF65-F5344CB8AC3E}">
        <p14:creationId xmlns:p14="http://schemas.microsoft.com/office/powerpoint/2010/main" val="176633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211960" y="1430465"/>
            <a:ext cx="3240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Qualquer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pessoa que se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recusasse 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ajudar a um órfão, viúva ou estrangeiro, cometia pecado contra 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Senhor.</a:t>
            </a:r>
          </a:p>
        </p:txBody>
      </p:sp>
    </p:spTree>
    <p:extLst>
      <p:ext uri="{BB962C8B-B14F-4D97-AF65-F5344CB8AC3E}">
        <p14:creationId xmlns:p14="http://schemas.microsoft.com/office/powerpoint/2010/main" val="187778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139952" y="987574"/>
            <a:ext cx="32403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canal usado pelo Senhor para proteger, amparar, defender e suprir as</a:t>
            </a:r>
          </a:p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necessidades das viúvas, órfãos e estrangeiros é o mordomo abençoado</a:t>
            </a:r>
          </a:p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 recursos.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29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860032" y="1203598"/>
            <a:ext cx="32403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Na cultura do (AT) uma pessoa que professasse amar ao Senhor, ao se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deparar com uma pessoa em necessidade deveria agir imediatamente.</a:t>
            </a:r>
          </a:p>
        </p:txBody>
      </p:sp>
    </p:spTree>
    <p:extLst>
      <p:ext uri="{BB962C8B-B14F-4D97-AF65-F5344CB8AC3E}">
        <p14:creationId xmlns:p14="http://schemas.microsoft.com/office/powerpoint/2010/main" val="291782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187624" y="1076958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Antes de prosseguir, pensemos em três questões básicas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dessas recomendações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sagradas: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062965" y="2283718"/>
            <a:ext cx="6821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mordomo é abençoado para compartilhar a bênção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É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melhor dar do que receber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Existe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uma bênção profética reservada para aquele que</a:t>
            </a:r>
          </a:p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é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generoso e se acostumou a fazer o bem.</a:t>
            </a:r>
          </a:p>
        </p:txBody>
      </p:sp>
    </p:spTree>
    <p:extLst>
      <p:ext uri="{BB962C8B-B14F-4D97-AF65-F5344CB8AC3E}">
        <p14:creationId xmlns:p14="http://schemas.microsoft.com/office/powerpoint/2010/main" val="40263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877</Words>
  <Application>Microsoft Office PowerPoint</Application>
  <PresentationFormat>Apresentação na tela (16:9)</PresentationFormat>
  <Paragraphs>75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SM1551-SM1558</dc:title>
  <dc:subject>SM-O MORDOMO E A COMPAIXAO</dc:subject>
  <dc:creator>Pr. MARCELO AUGUSTO DE CARVALHO</dc:creator>
  <cp:keywords>www.4tons.com</cp:keywords>
  <dc:description>COMÉRCIO PROIBIDO. USO PESSOAL</dc:description>
  <cp:lastModifiedBy>Mordomia Crista 002</cp:lastModifiedBy>
  <cp:revision>22</cp:revision>
  <dcterms:created xsi:type="dcterms:W3CDTF">2015-01-14T20:51:55Z</dcterms:created>
  <dcterms:modified xsi:type="dcterms:W3CDTF">2015-02-03T13:23:03Z</dcterms:modified>
  <cp:category>SM-SEMANA DE MORDOMIA 2015</cp:category>
</cp:coreProperties>
</file>