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308" r:id="rId6"/>
    <p:sldId id="309" r:id="rId7"/>
    <p:sldId id="268" r:id="rId8"/>
    <p:sldId id="310" r:id="rId9"/>
    <p:sldId id="311" r:id="rId10"/>
    <p:sldId id="312" r:id="rId11"/>
    <p:sldId id="313" r:id="rId12"/>
    <p:sldId id="314" r:id="rId13"/>
    <p:sldId id="315" r:id="rId14"/>
    <p:sldId id="317" r:id="rId15"/>
    <p:sldId id="318" r:id="rId16"/>
    <p:sldId id="319" r:id="rId17"/>
    <p:sldId id="320" r:id="rId18"/>
    <p:sldId id="322" r:id="rId19"/>
    <p:sldId id="323" r:id="rId20"/>
    <p:sldId id="307" r:id="rId2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4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3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6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2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3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5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7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4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0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0B03-6170-42B8-B552-85FF71B8FC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0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067944" y="77155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próximo diz respeito à própria mãe de Jesus. O relato bíblico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mostra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até os doze anos Jesus ainda desfrutava da companhia de José.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Depois disso apenas aparecem a mãe, as irmãs e os irmãos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José não é mais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mencionado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(Mc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6:33;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12:48).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1560" y="699542"/>
            <a:ext cx="902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</a:t>
            </a:r>
            <a:endParaRPr lang="pt-BR" sz="7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99568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III - Ele incluiu os órfãos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59632" y="1347614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Ele viveu aqui boa parte de Sua vida como órfão, portanto, sabia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dureza de ter que viver como tal.</a:t>
            </a:r>
          </a:p>
        </p:txBody>
      </p:sp>
    </p:spTree>
    <p:extLst>
      <p:ext uri="{BB962C8B-B14F-4D97-AF65-F5344CB8AC3E}">
        <p14:creationId xmlns:p14="http://schemas.microsoft.com/office/powerpoint/2010/main" val="38332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03648" y="1203598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Salvador sabia o que era ser órfão e também ser um órfão abandonado.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Ele parece dizer, você pode até ser um órfão, mas jamais me esquecerei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nem lhe desampararei.</a:t>
            </a:r>
          </a:p>
        </p:txBody>
      </p:sp>
    </p:spTree>
    <p:extLst>
      <p:ext uri="{BB962C8B-B14F-4D97-AF65-F5344CB8AC3E}">
        <p14:creationId xmlns:p14="http://schemas.microsoft.com/office/powerpoint/2010/main" val="29876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3608" y="843558"/>
            <a:ext cx="352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Portanto, você é a mão, os olhos, as pernas... do Senhor para proteger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amparar e suprir as necessidades dos órfãos de sua família, dos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vizinhos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todos que necessitarem de ajuda e que estiverem ao seu alcance.</a:t>
            </a:r>
          </a:p>
        </p:txBody>
      </p:sp>
    </p:spTree>
    <p:extLst>
      <p:ext uri="{BB962C8B-B14F-4D97-AF65-F5344CB8AC3E}">
        <p14:creationId xmlns:p14="http://schemas.microsoft.com/office/powerpoint/2010/main" val="21284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27584" y="185167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IV - Ele procurou os estrangeiros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27984" y="1131590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 dos relatos mais marcantes da vida de Cristo, é quando Ele chega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cansado junto ao poço de Jacó, envia os discípulos para comprar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alimentos e fica ali aguardando.</a:t>
            </a:r>
          </a:p>
        </p:txBody>
      </p:sp>
    </p:spTree>
    <p:extLst>
      <p:ext uri="{BB962C8B-B14F-4D97-AF65-F5344CB8AC3E}">
        <p14:creationId xmlns:p14="http://schemas.microsoft.com/office/powerpoint/2010/main" val="8343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27136" y="915566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desfecho dessa história é maravilhoso e confirma o cumprimento 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profecia cantada por Simeão de que Ele seria “luz para revelação aos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gentios, e para glória do teu povo de Israel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2:32).</a:t>
            </a:r>
          </a:p>
        </p:txBody>
      </p:sp>
    </p:spTree>
    <p:extLst>
      <p:ext uri="{BB962C8B-B14F-4D97-AF65-F5344CB8AC3E}">
        <p14:creationId xmlns:p14="http://schemas.microsoft.com/office/powerpoint/2010/main" val="42597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99992" y="1093004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As Escrituras relatam que “os gentios, ouvindo isto, regozijavam-se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glorificavam a palavra do Senhor, e creram todos os que haviam sido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destinados para a vida eterna” (At 13:48).</a:t>
            </a:r>
          </a:p>
        </p:txBody>
      </p:sp>
    </p:spTree>
    <p:extLst>
      <p:ext uri="{BB962C8B-B14F-4D97-AF65-F5344CB8AC3E}">
        <p14:creationId xmlns:p14="http://schemas.microsoft.com/office/powerpoint/2010/main" val="6707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87624" y="1635646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Graças a Ele a salvação também chegou a nós que fomos adotados por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meio de Cristo na família de Deus.</a:t>
            </a:r>
          </a:p>
        </p:txBody>
      </p:sp>
    </p:spTree>
    <p:extLst>
      <p:ext uri="{BB962C8B-B14F-4D97-AF65-F5344CB8AC3E}">
        <p14:creationId xmlns:p14="http://schemas.microsoft.com/office/powerpoint/2010/main" val="381218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2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699542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cristãos não são desculpados por permitirem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 o clamor das viúvas e as orações dos órfãos subam ao Céu em virtude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sua penosa necessidade, enquanto uma liberal Providência colocou nas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mãos desses cristãos abundância para suprimento de suas necessidades”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(Beneficência Social, p. 216).</a:t>
            </a:r>
          </a:p>
        </p:txBody>
      </p:sp>
    </p:spTree>
    <p:extLst>
      <p:ext uri="{BB962C8B-B14F-4D97-AF65-F5344CB8AC3E}">
        <p14:creationId xmlns:p14="http://schemas.microsoft.com/office/powerpoint/2010/main" val="16369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851670"/>
            <a:ext cx="712879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I. A missão de Cristo dirigida aos pobres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139952" y="851198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“O Espírito do Senhor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está sobre mim, pelo que me ungiu para evangelizar os pobres;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enviou-me para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proclamar libertação aos cativos e restauração da vista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aos cegos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para pôr em liberdade os oprimidos, e apregoar o ano aceitável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Senhor 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4:18 e 19).</a:t>
            </a:r>
          </a:p>
        </p:txBody>
      </p:sp>
    </p:spTree>
    <p:extLst>
      <p:ext uri="{BB962C8B-B14F-4D97-AF65-F5344CB8AC3E}">
        <p14:creationId xmlns:p14="http://schemas.microsoft.com/office/powerpoint/2010/main" val="21655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1640" y="1042204"/>
            <a:ext cx="66443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“Andava fazendo o bem, curando os oprimidos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Satanás. Havia aldeias inteiras onde não existia mais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nenhuma casa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que se ouvissem lamentos de enfermo, porque Jesus por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elas passara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lhes curara os doentes. Sua obra dava testemunho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unção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divina. Amor, misericórdia e compaixão se patenteavam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cada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ato de Sua vida. Seu coração anelava com terna simpatia pelos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filhos” (Caminho a Cristo, p. 11).</a:t>
            </a:r>
          </a:p>
        </p:txBody>
      </p:sp>
    </p:spTree>
    <p:extLst>
      <p:ext uri="{BB962C8B-B14F-4D97-AF65-F5344CB8AC3E}">
        <p14:creationId xmlns:p14="http://schemas.microsoft.com/office/powerpoint/2010/main" val="3694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1640" y="1059582"/>
            <a:ext cx="32599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declaração de missão de Cristo parece ampliar a relação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dEle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com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uma gama mais ampla de necessitados, mas as viúvas, os órfãos e 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estrangeiros parecem receber atenção diferenciada.</a:t>
            </a:r>
          </a:p>
        </p:txBody>
      </p:sp>
    </p:spTree>
    <p:extLst>
      <p:ext uri="{BB962C8B-B14F-4D97-AF65-F5344CB8AC3E}">
        <p14:creationId xmlns:p14="http://schemas.microsoft.com/office/powerpoint/2010/main" val="36882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99568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II. As viúvas no ministério de Jesus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75656" y="1131590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“Havia uma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profetisa, chamada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Ana, filha de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Fanuel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, da tribo de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Aser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, avançada em dias, que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vivera com seu marido sete anos desde que se casara e que era viúva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oitenta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 quatro anos. Esta não deixava o templo, mas adorava noite e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dia em jejuns e orações. E, chegando naquela hora, dava graças 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Deus 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falava a respeito do menino a todos os que esperavam a redenção de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Jerusalém” (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2:36-38).</a:t>
            </a:r>
          </a:p>
        </p:txBody>
      </p:sp>
    </p:spTree>
    <p:extLst>
      <p:ext uri="{BB962C8B-B14F-4D97-AF65-F5344CB8AC3E}">
        <p14:creationId xmlns:p14="http://schemas.microsoft.com/office/powerpoint/2010/main" val="34326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730899"/>
            <a:ext cx="36919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“Assentado diante do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gazofilácio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observava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Jesus como o povo lançava ali o dinheiro. Ora,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muitos ricos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depositavam grandes quantias. Vindo, porém, uma viúva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pobre, depositou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duas pequenas moedas correspondentes a um quadrante...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(Mc 12:41-44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92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662</Words>
  <Application>Microsoft Office PowerPoint</Application>
  <PresentationFormat>Apresentação na tela (16:9)</PresentationFormat>
  <Paragraphs>47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SM1551-SM1558</dc:title>
  <dc:subject>SM-O MORDOMO E A COMPAIXAO</dc:subject>
  <dc:creator>Pr. MARCELO AUGUSTO DE CARVALHO</dc:creator>
  <cp:keywords>www.4tons.com</cp:keywords>
  <dc:description>COMÉRCIO PROIBIDO. USO PESSOAL</dc:description>
  <cp:lastModifiedBy>Alana</cp:lastModifiedBy>
  <cp:revision>26</cp:revision>
  <dcterms:created xsi:type="dcterms:W3CDTF">2015-01-14T20:51:55Z</dcterms:created>
  <dcterms:modified xsi:type="dcterms:W3CDTF">2015-01-21T13:50:28Z</dcterms:modified>
  <cp:category>SM-SEMANA DE MORDOMIA 2015</cp:category>
</cp:coreProperties>
</file>