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308" r:id="rId5"/>
    <p:sldId id="324" r:id="rId6"/>
    <p:sldId id="325" r:id="rId7"/>
    <p:sldId id="268" r:id="rId8"/>
    <p:sldId id="310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13" r:id="rId17"/>
    <p:sldId id="314" r:id="rId18"/>
    <p:sldId id="333" r:id="rId19"/>
    <p:sldId id="334" r:id="rId20"/>
    <p:sldId id="335" r:id="rId2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510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4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3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4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35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2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77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04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50B03-6170-42B8-B552-85FF71B8FC64}" type="datetimeFigureOut">
              <a:rPr lang="pt-BR" smtClean="0"/>
              <a:t>03/02/2015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02CFF-31EB-4F3A-A2AC-4EF176013F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04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1203598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Quem tem fome, sede, quem está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nu, quem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está preso, quem está precisando comprar remédio para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debelar uma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infecção que corrói o corpo, quem vê um filho chorando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fome, dentre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outras, tem ou não tem pressa?</a:t>
            </a:r>
          </a:p>
        </p:txBody>
      </p:sp>
    </p:spTree>
    <p:extLst>
      <p:ext uri="{BB962C8B-B14F-4D97-AF65-F5344CB8AC3E}">
        <p14:creationId xmlns:p14="http://schemas.microsoft.com/office/powerpoint/2010/main" val="83217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51920" y="1131590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prática 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compaixão na vida de um mordomo é tão sagrada quanto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dizimar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ofertar. A adoração (dizimar e ofertar) anda de mãos dadas com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compaixão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aos necessitados da família da fé.</a:t>
            </a:r>
          </a:p>
        </p:txBody>
      </p:sp>
    </p:spTree>
    <p:extLst>
      <p:ext uri="{BB962C8B-B14F-4D97-AF65-F5344CB8AC3E}">
        <p14:creationId xmlns:p14="http://schemas.microsoft.com/office/powerpoint/2010/main" val="1474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85064" y="1059582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Urgentemente as palavras quase esquecidas, compaixão, empatia,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piedade e altruísmos, devem voltar aos sermões e à prática diária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cada mordomo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Elas são fundamentais no processo de ajuda ao necessitado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família da fé.</a:t>
            </a:r>
          </a:p>
        </p:txBody>
      </p:sp>
    </p:spTree>
    <p:extLst>
      <p:ext uri="{BB962C8B-B14F-4D97-AF65-F5344CB8AC3E}">
        <p14:creationId xmlns:p14="http://schemas.microsoft.com/office/powerpoint/2010/main" val="25335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75864" y="1275606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Nenhum mordomo deveria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 sentir bem diante de um irmão necessitado, a pobreza é aviltante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degradante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mais ainda quando é vista dentro da igreja.</a:t>
            </a:r>
          </a:p>
        </p:txBody>
      </p:sp>
    </p:spTree>
    <p:extLst>
      <p:ext uri="{BB962C8B-B14F-4D97-AF65-F5344CB8AC3E}">
        <p14:creationId xmlns:p14="http://schemas.microsoft.com/office/powerpoint/2010/main" val="569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51528" y="1491630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visão altruísta é a que leva à ação em favor do necessitado.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Essa visão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lhe projeta para fazer alguma coisa que esteja ao seu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alcance. Ela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lhe diz que você não pode ter a atitude do levita.</a:t>
            </a:r>
          </a:p>
        </p:txBody>
      </p:sp>
    </p:spTree>
    <p:extLst>
      <p:ext uri="{BB962C8B-B14F-4D97-AF65-F5344CB8AC3E}">
        <p14:creationId xmlns:p14="http://schemas.microsoft.com/office/powerpoint/2010/main" val="33922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827584" y="771549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 Senhor provê quanto às viúvas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os órfãos, não por meio de um milagre, enviando-lhes maná 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céu, não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mandando corvos a lhes trazer alimento; mas por um milagre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coração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humano, expelindo o egoísmo, e descerrando as fontes do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amor cristão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Ciência do Bom Viver p. 202).</a:t>
            </a:r>
          </a:p>
        </p:txBody>
      </p:sp>
    </p:spTree>
    <p:extLst>
      <p:ext uri="{BB962C8B-B14F-4D97-AF65-F5344CB8AC3E}">
        <p14:creationId xmlns:p14="http://schemas.microsoft.com/office/powerpoint/2010/main" val="4138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III - O que fazer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779912" y="771550"/>
            <a:ext cx="45365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“Homens e mulheres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 Deus, pessoas de discernimento e sabedoria, devem ser designados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cuidar dos pobres e necessitados, dando o primeiro lugar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aos domésticos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fé. Essas pessoas devem relatar à igreja, </a:t>
            </a:r>
            <a:r>
              <a:rPr lang="pt-BR" sz="2000" b="1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 smtClean="0">
                <a:latin typeface="Arial" panose="020B0604020202020204" pitchFamily="34" charset="0"/>
                <a:cs typeface="Arial" panose="020B0604020202020204" pitchFamily="34" charset="0"/>
              </a:rPr>
              <a:t>aconselharem-se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ao que deve ser feito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Testemunhos Seletos, v. 2, p. 516).</a:t>
            </a:r>
          </a:p>
        </p:txBody>
      </p:sp>
    </p:spTree>
    <p:extLst>
      <p:ext uri="{BB962C8B-B14F-4D97-AF65-F5344CB8AC3E}">
        <p14:creationId xmlns:p14="http://schemas.microsoft.com/office/powerpoint/2010/main" val="38332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- Como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fazer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15616" y="1563638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que se deve fazer depende do contexto de sua igreja. Cada realidade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requer diferentes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ações.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72000" y="1203598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instrumento que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Espírito Santo utiliza não é aquele que se julga sabedor das coisas, mas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aquele que sente o desejo de fazer o trabalho de Deus, a esses Ele capacita.</a:t>
            </a:r>
          </a:p>
        </p:txBody>
      </p:sp>
    </p:spTree>
    <p:extLst>
      <p:ext uri="{BB962C8B-B14F-4D97-AF65-F5344CB8AC3E}">
        <p14:creationId xmlns:p14="http://schemas.microsoft.com/office/powerpoint/2010/main" val="19065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851670"/>
            <a:ext cx="712879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I. Estudo de caso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87624" y="1059582"/>
            <a:ext cx="6644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Roberto (pseudônimo) nasceu e se criou em um lar não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cristão. Absorveu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cultura de que Bíblia e crente não são coisas boas. Foi viver em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outra cidade onde constituiu família e tornou-se um comerciante.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Sempre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possível voltava para visitar os parentes. Em uma dessas vindas foi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visitar uma tia, que era adventista do sétimo dia, e essa, como uma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boa missionária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fala-lhe a respeito de Cristo.</a:t>
            </a:r>
          </a:p>
        </p:txBody>
      </p:sp>
    </p:spTree>
    <p:extLst>
      <p:ext uri="{BB962C8B-B14F-4D97-AF65-F5344CB8AC3E}">
        <p14:creationId xmlns:p14="http://schemas.microsoft.com/office/powerpoint/2010/main" val="3694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915566"/>
            <a:ext cx="66443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reação dele ao escutar acerca do evangelho foi: Minha tia, a senhora pode me falar de tudo, menos de crente e Bíblia! No exercício da profissão, certo dia foi terrivelmente atacado por um cliente que se recusava a pagar uma conta e para não morrer assassinou aquela pessoa. Foi preso, julgado e condenado a 14 anos de prisão.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cadeia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conheceu um obreiro bíblico que lhe deu estudo e começou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interessar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pelo Evangelho e aceitou a Cristo como Salvador pessoal.</a:t>
            </a:r>
          </a:p>
        </p:txBody>
      </p:sp>
    </p:spTree>
    <p:extLst>
      <p:ext uri="{BB962C8B-B14F-4D97-AF65-F5344CB8AC3E}">
        <p14:creationId xmlns:p14="http://schemas.microsoft.com/office/powerpoint/2010/main" val="58367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43608" y="915566"/>
            <a:ext cx="66443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Já cumpriu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cinco anos de detenção, ou seja, mais de um terço da pena, 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daria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direito ao regime semiaberto. Como perdeu tudo depois de ser preso,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não tinha como contratar um advogado para conseguir esse benefício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Enumere os passos que daria para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resolver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assunto.</a:t>
            </a:r>
          </a:p>
        </p:txBody>
      </p:sp>
    </p:spTree>
    <p:extLst>
      <p:ext uri="{BB962C8B-B14F-4D97-AF65-F5344CB8AC3E}">
        <p14:creationId xmlns:p14="http://schemas.microsoft.com/office/powerpoint/2010/main" val="37696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71600" y="199568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II - Primeiro os da família da fé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68160" y="1707654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 é o diferencial da história de Roberto que mais lhe chamou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atenção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26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851920" y="843558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mundo com as suas complexidades parece invadir a igreja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seduzir 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membros a pensarem somente em si e em como ter mais prazeres.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 isso, se nota que algumas palavras vitais para a vida cristã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estão desaparecendo gradativamente dos sermões e do dia a dia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mordomos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62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679</Words>
  <Application>Microsoft Office PowerPoint</Application>
  <PresentationFormat>Apresentação na tela (16:9)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SM1551-SM1558</dc:title>
  <dc:subject>SM-O MORDOMO E A COMPAIXAO</dc:subject>
  <dc:creator>Pr. MARCELO AUGUSTO DE CARVALHO</dc:creator>
  <cp:keywords>www.4tons.com</cp:keywords>
  <dc:description>COMÉRCIO PROIBIDO. USO PESSOAL</dc:description>
  <cp:lastModifiedBy>Mordomia Crista 002</cp:lastModifiedBy>
  <cp:revision>30</cp:revision>
  <dcterms:created xsi:type="dcterms:W3CDTF">2015-01-14T20:51:55Z</dcterms:created>
  <dcterms:modified xsi:type="dcterms:W3CDTF">2015-02-03T13:51:19Z</dcterms:modified>
  <cp:category>SM-SEMANA DE MORDOMIA 2015</cp:category>
</cp:coreProperties>
</file>