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08" r:id="rId5"/>
    <p:sldId id="336" r:id="rId6"/>
    <p:sldId id="337" r:id="rId7"/>
    <p:sldId id="338" r:id="rId8"/>
    <p:sldId id="268" r:id="rId9"/>
    <p:sldId id="310" r:id="rId10"/>
    <p:sldId id="326" r:id="rId11"/>
    <p:sldId id="327" r:id="rId12"/>
    <p:sldId id="328" r:id="rId13"/>
    <p:sldId id="329" r:id="rId14"/>
    <p:sldId id="313" r:id="rId15"/>
    <p:sldId id="340" r:id="rId16"/>
    <p:sldId id="333" r:id="rId17"/>
    <p:sldId id="315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627534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Espírito do Senhor está sobre mim, pelo que me ungiu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evangelizar os pobres; enviou-me para proclamar libertação aos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cativos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restauração da vista aos cegos, para pôr em liberdade os oprimidos,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apregoar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ano aceitável do Senhor 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4:18, 19).</a:t>
            </a:r>
          </a:p>
        </p:txBody>
      </p:sp>
    </p:spTree>
    <p:extLst>
      <p:ext uri="{BB962C8B-B14F-4D97-AF65-F5344CB8AC3E}">
        <p14:creationId xmlns:p14="http://schemas.microsoft.com/office/powerpoint/2010/main" val="37662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987574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“Unicamente os métodos de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Cristo trarão verdadeiro êxito no aproximar-se do povo. O Salvador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misturava-Se com os homens como uma pessoa que lhes desejava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bem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Manifestava simpatia por eles, ministrava-lhes às necessidades 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granjeava-lhes a confiança. Ordenava então: ‘Segue-Me.’ João 21:19”.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(A Ciência do Bom Viver, p. 143).</a:t>
            </a:r>
          </a:p>
        </p:txBody>
      </p:sp>
    </p:spTree>
    <p:extLst>
      <p:ext uri="{BB962C8B-B14F-4D97-AF65-F5344CB8AC3E}">
        <p14:creationId xmlns:p14="http://schemas.microsoft.com/office/powerpoint/2010/main" val="8321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860032" y="1131590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“Assim brilhe também a vossa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luz diante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homens, para que vejam as vossas boas obras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glorifiquem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vosso Pai que está nos céus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5:16).</a:t>
            </a:r>
          </a:p>
        </p:txBody>
      </p:sp>
    </p:spTree>
    <p:extLst>
      <p:ext uri="{BB962C8B-B14F-4D97-AF65-F5344CB8AC3E}">
        <p14:creationId xmlns:p14="http://schemas.microsoft.com/office/powerpoint/2010/main" val="1474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04048" y="1275606"/>
            <a:ext cx="3273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Cada mordomo deve deixar a sua marca de compaixão, empatia, piedade e altruísmo na cidade, no bairro, na rua, no condomínio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onde vive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5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III - O que fazer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120359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deve ser feito que ninguém ainda fez, com rapidez e objetividade.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Porque quem tem fome, sede ou está preso... tem pressa.</a:t>
            </a:r>
          </a:p>
        </p:txBody>
      </p:sp>
    </p:spTree>
    <p:extLst>
      <p:ext uri="{BB962C8B-B14F-4D97-AF65-F5344CB8AC3E}">
        <p14:creationId xmlns:p14="http://schemas.microsoft.com/office/powerpoint/2010/main" val="16158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- Como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1131590"/>
            <a:ext cx="576064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Estudar o contexto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socioeconômico.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620768"/>
            <a:ext cx="576064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Identificar as maiores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necessidades.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2092886"/>
            <a:ext cx="576064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Identificar as necessidades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emergenciais.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2080" y="2596942"/>
            <a:ext cx="576064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Buscar ajuda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2080" y="3100998"/>
            <a:ext cx="576064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Buscar envolver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profissionais.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851670"/>
            <a:ext cx="71287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 - Ministério e Missão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040" y="1203598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forma resumida se pode afirmar que ministério é aquilo que faço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ajudar os que já são membros da igreja.</a:t>
            </a:r>
          </a:p>
        </p:txBody>
      </p:sp>
    </p:spTree>
    <p:extLst>
      <p:ext uri="{BB962C8B-B14F-4D97-AF65-F5344CB8AC3E}">
        <p14:creationId xmlns:p14="http://schemas.microsoft.com/office/powerpoint/2010/main" val="3694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040" y="141962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Missão é aquilo que faço em favor daqueles que ainda não são membros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</a:p>
        </p:txBody>
      </p:sp>
    </p:spTree>
    <p:extLst>
      <p:ext uri="{BB962C8B-B14F-4D97-AF65-F5344CB8AC3E}">
        <p14:creationId xmlns:p14="http://schemas.microsoft.com/office/powerpoint/2010/main" val="870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88024" y="1208316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partir do momento que aceito o senhorio de Cristo em minha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vida passo a contrair uma dívida para com aqueles que ainda não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conhecem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5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16016" y="98757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Cada mordomo deve demonstrar diariamente os frutos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comunhão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Deus nessas duas frentes: ministério e missão. As duas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devem andar de mãos dadas.</a:t>
            </a:r>
          </a:p>
        </p:txBody>
      </p:sp>
    </p:spTree>
    <p:extLst>
      <p:ext uri="{BB962C8B-B14F-4D97-AF65-F5344CB8AC3E}">
        <p14:creationId xmlns:p14="http://schemas.microsoft.com/office/powerpoint/2010/main" val="23866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851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 - A missão de Cristo e a nossa deve incluir os de fora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1419622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“Os sãos não precisam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médico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e sim os doentes; não vim chamar justos, e sim pecadores”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(Mc 2:17).</a:t>
            </a:r>
          </a:p>
        </p:txBody>
      </p:sp>
    </p:spTree>
    <p:extLst>
      <p:ext uri="{BB962C8B-B14F-4D97-AF65-F5344CB8AC3E}">
        <p14:creationId xmlns:p14="http://schemas.microsoft.com/office/powerpoint/2010/main" val="34326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373</Words>
  <Application>Microsoft Office PowerPoint</Application>
  <PresentationFormat>Apresentação na tela (16:9)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Mordomia Crista 002</cp:lastModifiedBy>
  <cp:revision>33</cp:revision>
  <dcterms:created xsi:type="dcterms:W3CDTF">2015-01-14T20:51:55Z</dcterms:created>
  <dcterms:modified xsi:type="dcterms:W3CDTF">2015-02-03T13:55:21Z</dcterms:modified>
  <cp:category>SM-SEMANA DE MORDOMIA 2015</cp:category>
</cp:coreProperties>
</file>