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08" r:id="rId5"/>
    <p:sldId id="336" r:id="rId6"/>
    <p:sldId id="268" r:id="rId7"/>
    <p:sldId id="310" r:id="rId8"/>
    <p:sldId id="326" r:id="rId9"/>
    <p:sldId id="327" r:id="rId10"/>
    <p:sldId id="328" r:id="rId11"/>
    <p:sldId id="313" r:id="rId12"/>
    <p:sldId id="314" r:id="rId13"/>
    <p:sldId id="339" r:id="rId14"/>
    <p:sldId id="340" r:id="rId15"/>
    <p:sldId id="341" r:id="rId1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3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5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0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0B03-6170-42B8-B552-85FF71B8FC64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915566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“Repartam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boa mente, e sejam comunicáveis” (1Tm 6:18).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Quando fizeres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convite, chama os pobres, aleijados, mancos e cegos”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14:13).</a:t>
            </a:r>
          </a:p>
        </p:txBody>
      </p:sp>
    </p:spTree>
    <p:extLst>
      <p:ext uri="{BB962C8B-B14F-4D97-AF65-F5344CB8AC3E}">
        <p14:creationId xmlns:p14="http://schemas.microsoft.com/office/powerpoint/2010/main" val="1474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III. Interesse pessoal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771550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“A verdadeira caridade ajuda os homens a se ajudarem a si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mesmos. Se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alguém vem à nossa porta e pede alimento, não o devemos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mandar embora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 fome; sua pobreza pode ser o resultado de um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infortúnio. Mas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verdadeira beneficência significa mais que simples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dádivas. Importa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num real interesse no bem-estar dos outros. Cumpre-nos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buscar compreender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as necessidades dos pobres e dos aflitos, 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conceder-lhes 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auxílio que mais benefício lhes proporcione. Dedicar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pensamentos 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tempo e esforço pessoal, custa muitíssimo mais que dar meramente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dinheiro. Mas é a verdadeira caridade” 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Ciência do Bom Viver, p. 195).</a:t>
            </a:r>
          </a:p>
        </p:txBody>
      </p:sp>
    </p:spTree>
    <p:extLst>
      <p:ext uri="{BB962C8B-B14F-4D97-AF65-F5344CB8AC3E}">
        <p14:creationId xmlns:p14="http://schemas.microsoft.com/office/powerpoint/2010/main" val="38332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27584" y="843558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 indiferença para com 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infortúnios humanos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deve ceder lugar ao vivo interesse pelos sofrimentos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outros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[...] Quando o corpo sofredor é aliviado, abre-se o coração,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podeis verter nele o bálsamo celestial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Conselhos Sobre Saúde, p. 502).</a:t>
            </a:r>
          </a:p>
        </p:txBody>
      </p:sp>
    </p:spTree>
    <p:extLst>
      <p:ext uri="{BB962C8B-B14F-4D97-AF65-F5344CB8AC3E}">
        <p14:creationId xmlns:p14="http://schemas.microsoft.com/office/powerpoint/2010/main" val="25964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211960" y="781100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Seja constante o amor fraternal.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negligencieis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hospitalidade, pois alguns, praticando-a, sem 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saber acolheram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anjos. Lembrai-vos dos encarcerados, como se presos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eles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; dos que sofrem maus tratos, como se, com efeito, vós mesmos em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pessoa fôsseis os maltratados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Hebreus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13:1-3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347614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“Pela comunhão dos sofrimentos de Cristo somos levados a uma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intimidade com Ele. Cada ato de renúncia própria em benefício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outros, robustece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espírito de beneficência no coração do beneficiador, ligando-o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mais estreitamente ao Redentor do mundo, o qual, “sendo rico, por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amor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vós Se fez pobre, para que, pela Sua pobreza, enriquecêsseis”. 2Co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8:9 (Caminho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Cristo, p. 79).</a:t>
            </a:r>
          </a:p>
        </p:txBody>
      </p:sp>
    </p:spTree>
    <p:extLst>
      <p:ext uri="{BB962C8B-B14F-4D97-AF65-F5344CB8AC3E}">
        <p14:creationId xmlns:p14="http://schemas.microsoft.com/office/powerpoint/2010/main" val="15120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851670"/>
            <a:ext cx="712879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I. Por que estamos aqui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72000" y="1347614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que a igreja está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aqui? A resposta daquele pastor foi: Porque aqui estão 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pessoas necessitadas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707904" y="987574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importa o credo, a religião; o que conta é que a igreja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foi enviada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cumprir essa missão primária: a de ir ao encontro e suprir 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necessidades básicas das pessoas e depois alimentá-las com o pão que subsiste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sempre.</a:t>
            </a:r>
          </a:p>
        </p:txBody>
      </p:sp>
    </p:spTree>
    <p:extLst>
      <p:ext uri="{BB962C8B-B14F-4D97-AF65-F5344CB8AC3E}">
        <p14:creationId xmlns:p14="http://schemas.microsoft.com/office/powerpoint/2010/main" val="870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58384" y="185167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II. Os dons devem ser usados para aliviar o sofrimento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23928" y="915566"/>
            <a:ext cx="4399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“Todos os Seus dons devem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usados para abençoar a humanidade, para aliviar o sofredor 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necessitado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Devemos alimentar o faminto, vestir o nu, cuidar das viúvas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dos órfãos, e servir ao aflito e ao abatido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Parábolas de Jesus, p. 370).</a:t>
            </a:r>
          </a:p>
        </p:txBody>
      </p:sp>
    </p:spTree>
    <p:extLst>
      <p:ext uri="{BB962C8B-B14F-4D97-AF65-F5344CB8AC3E}">
        <p14:creationId xmlns:p14="http://schemas.microsoft.com/office/powerpoint/2010/main" val="34326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203598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Quem foi destinado para alimentar o faminto, vestir o nu,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cuidar das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viúvas e dos órfãos, e servir ao aflito e ao abatido aonde eles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estiverem? Aquele que recebeu dons.</a:t>
            </a:r>
          </a:p>
        </p:txBody>
      </p:sp>
    </p:spTree>
    <p:extLst>
      <p:ext uri="{BB962C8B-B14F-4D97-AF65-F5344CB8AC3E}">
        <p14:creationId xmlns:p14="http://schemas.microsoft.com/office/powerpoint/2010/main" val="37662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27984" y="113159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“Nunca foi intenção de Deus que houvesse tanta miséria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 mundo. Nunca pretendeu que um homem tivesse abundância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luxos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da vida, enquanto os filhos dos outros houvessem de chorar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pão”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Parábolas de Jesus, p. 370).</a:t>
            </a:r>
          </a:p>
        </p:txBody>
      </p:sp>
    </p:spTree>
    <p:extLst>
      <p:ext uri="{BB962C8B-B14F-4D97-AF65-F5344CB8AC3E}">
        <p14:creationId xmlns:p14="http://schemas.microsoft.com/office/powerpoint/2010/main" val="8321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551</Words>
  <Application>Microsoft Office PowerPoint</Application>
  <PresentationFormat>Apresentação na tela (16:9)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SM1551-SM1558</dc:title>
  <dc:subject>SM-O MORDOMO E A COMPAIXAO</dc:subject>
  <dc:creator>Pr. MARCELO AUGUSTO DE CARVALHO</dc:creator>
  <cp:keywords>www.4tons.com</cp:keywords>
  <dc:description>COMÉRCIO PROIBIDO. USO PESSOAL</dc:description>
  <cp:lastModifiedBy>Alana</cp:lastModifiedBy>
  <cp:revision>34</cp:revision>
  <dcterms:created xsi:type="dcterms:W3CDTF">2015-01-14T20:51:55Z</dcterms:created>
  <dcterms:modified xsi:type="dcterms:W3CDTF">2015-01-23T11:13:13Z</dcterms:modified>
  <cp:category>SM-SEMANA DE MORDOMIA 2015</cp:category>
</cp:coreProperties>
</file>