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308" r:id="rId5"/>
    <p:sldId id="336" r:id="rId6"/>
    <p:sldId id="342" r:id="rId7"/>
    <p:sldId id="268" r:id="rId8"/>
    <p:sldId id="310" r:id="rId9"/>
    <p:sldId id="326" r:id="rId10"/>
    <p:sldId id="327" r:id="rId11"/>
    <p:sldId id="328" r:id="rId12"/>
    <p:sldId id="343" r:id="rId13"/>
    <p:sldId id="344" r:id="rId14"/>
    <p:sldId id="313" r:id="rId15"/>
    <p:sldId id="314" r:id="rId16"/>
    <p:sldId id="345" r:id="rId17"/>
    <p:sldId id="346" r:id="rId18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510" y="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548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132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764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624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23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335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802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352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77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46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04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04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44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745712" y="1563638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Muitos tentarão se desculpar por não ter cumprido a sua missão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compaixão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alegando que estavam ocupados demais com outras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coisas da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igreja.</a:t>
            </a:r>
          </a:p>
        </p:txBody>
      </p:sp>
    </p:spTree>
    <p:extLst>
      <p:ext uri="{BB962C8B-B14F-4D97-AF65-F5344CB8AC3E}">
        <p14:creationId xmlns:p14="http://schemas.microsoft.com/office/powerpoint/2010/main" val="83217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850072" y="987574"/>
            <a:ext cx="30963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“Senhor, Senhor! Porventura, não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temos nós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profetizado em teu nome, e em teu nome não expelimos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demônios, 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em teu nome não fizemos muitos milagres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7:22).</a:t>
            </a:r>
          </a:p>
        </p:txBody>
      </p:sp>
    </p:spTree>
    <p:extLst>
      <p:ext uri="{BB962C8B-B14F-4D97-AF65-F5344CB8AC3E}">
        <p14:creationId xmlns:p14="http://schemas.microsoft.com/office/powerpoint/2010/main" val="14742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875616" y="1779662"/>
            <a:ext cx="43924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“Nem todo o que me diz: Senhor,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Senhor! entrará no reino dos céus, mas aquele que faz a vontade de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meu Pai, que está nos céus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7:21).</a:t>
            </a:r>
          </a:p>
        </p:txBody>
      </p:sp>
    </p:spTree>
    <p:extLst>
      <p:ext uri="{BB962C8B-B14F-4D97-AF65-F5344CB8AC3E}">
        <p14:creationId xmlns:p14="http://schemas.microsoft.com/office/powerpoint/2010/main" val="269689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827584" y="1249452"/>
            <a:ext cx="331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“Então, lhes direi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explicitamente: nunca vos conheci. Apartai-vos de mim, os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praticais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iniquidade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7:23).</a:t>
            </a:r>
          </a:p>
        </p:txBody>
      </p:sp>
    </p:spTree>
    <p:extLst>
      <p:ext uri="{BB962C8B-B14F-4D97-AF65-F5344CB8AC3E}">
        <p14:creationId xmlns:p14="http://schemas.microsoft.com/office/powerpoint/2010/main" val="130183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971600" y="1995686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III - Explicação da absolvição ou condenação no juízo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73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971600" y="781100"/>
            <a:ext cx="360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“Quando vier o Filho do Homem na sua majestade e todos os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anjos com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Ele, então, se assentará no trono da sua glória; e todas as nações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serão reunidas em Sua presença, e Ele separará uns dos outros, como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 pastor separa dos cabritos as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ovelhas...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25:31-46).</a:t>
            </a:r>
          </a:p>
        </p:txBody>
      </p:sp>
    </p:spTree>
    <p:extLst>
      <p:ext uri="{BB962C8B-B14F-4D97-AF65-F5344CB8AC3E}">
        <p14:creationId xmlns:p14="http://schemas.microsoft.com/office/powerpoint/2010/main" val="383327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115616" y="1131590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“Naquele dia, Cristo não apresentará aos homens a grande obra que Ele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fez em seu benefício, ao dar a própria vida pela redenção deles. Apresenta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 fiel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obra que fizeram por Ele” (Desejado de Todas as Nações, p. 637).</a:t>
            </a:r>
          </a:p>
        </p:txBody>
      </p:sp>
    </p:spTree>
    <p:extLst>
      <p:ext uri="{BB962C8B-B14F-4D97-AF65-F5344CB8AC3E}">
        <p14:creationId xmlns:p14="http://schemas.microsoft.com/office/powerpoint/2010/main" val="82046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115616" y="1347614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Cristo Se identifica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com a sofredora humanidade, na pessoa dos aflitos filhos dos homens.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Torna Suas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próprias, as necessidades deles, tomando-lhes a peito as desventuras”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(Testemunhos Seletos, v. 1, p. 370).</a:t>
            </a:r>
          </a:p>
        </p:txBody>
      </p:sp>
    </p:spTree>
    <p:extLst>
      <p:ext uri="{BB962C8B-B14F-4D97-AF65-F5344CB8AC3E}">
        <p14:creationId xmlns:p14="http://schemas.microsoft.com/office/powerpoint/2010/main" val="383246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520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971600" y="2067694"/>
            <a:ext cx="712879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I - Compaixão e santidade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24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355976" y="1059582"/>
            <a:ext cx="36724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religião pura e sem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mácula, para com o nosso Deus e Pai, é esta: visitar os órfãos e as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viúvas nas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suas tribulações e a si mesmo guardar-se incontaminado do mundo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Tiago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1:27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9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195736" y="843558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Dois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princípios básicos para a vida cristã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 evidência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27584" y="1851670"/>
            <a:ext cx="7068824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a) Compaixão pelos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necessitados.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27584" y="2462125"/>
            <a:ext cx="7068824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b) Santidade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é conservar-se puro diante de Deus.</a:t>
            </a:r>
          </a:p>
        </p:txBody>
      </p:sp>
    </p:spTree>
    <p:extLst>
      <p:ext uri="{BB962C8B-B14F-4D97-AF65-F5344CB8AC3E}">
        <p14:creationId xmlns:p14="http://schemas.microsoft.com/office/powerpoint/2010/main" val="8708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043608" y="801420"/>
            <a:ext cx="30963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religião pura e incontaminada, não é aquela que se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traduz em ritos e cerimônias, mas é aquela que se manifesta em ações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amorosas, como fruto da comunhão diária com Deus.</a:t>
            </a:r>
          </a:p>
        </p:txBody>
      </p:sp>
    </p:spTree>
    <p:extLst>
      <p:ext uri="{BB962C8B-B14F-4D97-AF65-F5344CB8AC3E}">
        <p14:creationId xmlns:p14="http://schemas.microsoft.com/office/powerpoint/2010/main" val="487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958384" y="1851670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II - Prestação de contas da compaixão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11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827584" y="1275606"/>
            <a:ext cx="3967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Todos os mordomos terão que prestar conta de sua administração (</a:t>
            </a:r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Lc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16:1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) e não haverá desculpa e nada a esconder, a palavra diz que “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não há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criatura que não seja manifesta na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presença;</a:t>
            </a:r>
          </a:p>
        </p:txBody>
      </p:sp>
    </p:spTree>
    <p:extLst>
      <p:ext uri="{BB962C8B-B14F-4D97-AF65-F5344CB8AC3E}">
        <p14:creationId xmlns:p14="http://schemas.microsoft.com/office/powerpoint/2010/main" val="343260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572000" y="1275606"/>
            <a:ext cx="3456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Quem foi destinado para alimentar o faminto, vestir o nu, cuidar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das viúvas e dos órfãos, e servir ao aflito e ao abatido aonde eles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estiverem? Aquele que recebeu dons.</a:t>
            </a:r>
          </a:p>
        </p:txBody>
      </p:sp>
    </p:spTree>
    <p:extLst>
      <p:ext uri="{BB962C8B-B14F-4D97-AF65-F5344CB8AC3E}">
        <p14:creationId xmlns:p14="http://schemas.microsoft.com/office/powerpoint/2010/main" val="37662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464</Words>
  <Application>Microsoft Office PowerPoint</Application>
  <PresentationFormat>Apresentação na tela (16:9)</PresentationFormat>
  <Paragraphs>35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SM1551-SM1558</dc:title>
  <dc:subject>SM-O MORDOMO E A COMPAIXAO</dc:subject>
  <dc:creator>Pr. MARCELO AUGUSTO DE CARVALHO</dc:creator>
  <cp:keywords>www.4tons.com</cp:keywords>
  <dc:description>COMÉRCIO PROIBIDO. USO PESSOAL</dc:description>
  <cp:lastModifiedBy>Mordomia Crista 002</cp:lastModifiedBy>
  <cp:revision>37</cp:revision>
  <dcterms:created xsi:type="dcterms:W3CDTF">2015-01-14T20:51:55Z</dcterms:created>
  <dcterms:modified xsi:type="dcterms:W3CDTF">2015-02-03T14:02:48Z</dcterms:modified>
  <cp:category>SM-SEMANA DE MORDOMIA 2015</cp:category>
</cp:coreProperties>
</file>