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308" r:id="rId5"/>
    <p:sldId id="347" r:id="rId6"/>
    <p:sldId id="348" r:id="rId7"/>
    <p:sldId id="268" r:id="rId8"/>
    <p:sldId id="328" r:id="rId9"/>
    <p:sldId id="349" r:id="rId10"/>
    <p:sldId id="313" r:id="rId11"/>
    <p:sldId id="314" r:id="rId12"/>
    <p:sldId id="350" r:id="rId13"/>
    <p:sldId id="351" r:id="rId14"/>
    <p:sldId id="352" r:id="rId15"/>
    <p:sldId id="353" r:id="rId16"/>
    <p:sldId id="354" r:id="rId17"/>
    <p:sldId id="355" r:id="rId1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51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4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3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6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2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2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3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0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5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7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4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0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04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99568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III - Resumo da teologia da compaixão e da solidariedade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3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24128" y="1645304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fundamento universal da compaixão e da solidariedade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está enraizada na organização da criação.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02252" y="1260583"/>
            <a:ext cx="56778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499992" y="1860941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compaixão está fundamentada no ato redentor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Deus, como se pode ver no êxodo.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067944" y="1447631"/>
            <a:ext cx="56778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44008" y="1628536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compaixão repousa na noção de que Deus é o dono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tudo, o que significa que não somos os proprietários, mas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meros mordomos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posses divinas.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211960" y="1228636"/>
            <a:ext cx="56778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44008" y="1707654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verdadeira religião não pode estar separada da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compaixão e solidariedade para com o pobre e necessitado.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076224" y="1346746"/>
            <a:ext cx="56778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99568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IV - Resumo da teologia da mordomia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2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499992" y="1616907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Trazei todos os dízimos à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casa do tesouro (Ml 3:10).</a:t>
            </a:r>
          </a:p>
        </p:txBody>
      </p:sp>
    </p:spTree>
    <p:extLst>
      <p:ext uri="{BB962C8B-B14F-4D97-AF65-F5344CB8AC3E}">
        <p14:creationId xmlns:p14="http://schemas.microsoft.com/office/powerpoint/2010/main" val="40509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276080" y="771550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“Tudo vem de Ti, e da Tua mão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damos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1Cr 29:14). No entanto, Deus nos permite demonstrar nossa apreciação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Suas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misericórdias pelos esforços abnegados para passá-las a outros. É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essa 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única maneira em que nos é possível manifestar nossa gratidão e amor a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Deus. E não proveu outra” (Conselhos Sobre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Mordomia,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18).</a:t>
            </a:r>
          </a:p>
        </p:txBody>
      </p:sp>
    </p:spTree>
    <p:extLst>
      <p:ext uri="{BB962C8B-B14F-4D97-AF65-F5344CB8AC3E}">
        <p14:creationId xmlns:p14="http://schemas.microsoft.com/office/powerpoint/2010/main" val="18591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2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2067694"/>
            <a:ext cx="712879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 - Desequilíbrio entre doar e trabalho pessoal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082844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igreja individual ou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congregacional temos entendido nosso dever quanto ao cuidado dos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necessitados? Será que o dinheiro pode substituir o trabalho pessoal na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prática da compaixão?</a:t>
            </a:r>
          </a:p>
        </p:txBody>
      </p:sp>
    </p:spTree>
    <p:extLst>
      <p:ext uri="{BB962C8B-B14F-4D97-AF65-F5344CB8AC3E}">
        <p14:creationId xmlns:p14="http://schemas.microsoft.com/office/powerpoint/2010/main" val="3694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139952" y="987574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dádiva do dinheiro não pode tomar o lugar do serviço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pessoal. É direito dar de nossos meios, e muitos mais o deveriam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fazer; é-lhes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porém, exigido o serviço pessoal segundo suas oportunidades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suas forças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Beneficência Social, p. 189).</a:t>
            </a:r>
          </a:p>
        </p:txBody>
      </p:sp>
    </p:spTree>
    <p:extLst>
      <p:ext uri="{BB962C8B-B14F-4D97-AF65-F5344CB8AC3E}">
        <p14:creationId xmlns:p14="http://schemas.microsoft.com/office/powerpoint/2010/main" val="24718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355976" y="1419622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“A dádiva do dinheiro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não pode tomar o lugar do serviço pessoal.”</a:t>
            </a:r>
          </a:p>
        </p:txBody>
      </p:sp>
    </p:spTree>
    <p:extLst>
      <p:ext uri="{BB962C8B-B14F-4D97-AF65-F5344CB8AC3E}">
        <p14:creationId xmlns:p14="http://schemas.microsoft.com/office/powerpoint/2010/main" val="339526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58384" y="185167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II - Onde está o equilíbrio segundo Jesus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83568" y="699542"/>
            <a:ext cx="3505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“Ai de vós, escribas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fariseus, hipócritas, porque dais o dízimo da hortelã, do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endro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e do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cominho e tendes negligenciado os preceitos mais importantes da Lei: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justiça, a misericórdia e a fé; devíeis, porém, fazer estas coisas, sem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omitir aquelas!” 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23:23).</a:t>
            </a:r>
          </a:p>
        </p:txBody>
      </p:sp>
    </p:spTree>
    <p:extLst>
      <p:ext uri="{BB962C8B-B14F-4D97-AF65-F5344CB8AC3E}">
        <p14:creationId xmlns:p14="http://schemas.microsoft.com/office/powerpoint/2010/main" val="1474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499992" y="1347614"/>
            <a:ext cx="3505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Na cultura hebraica na qual Jesus foi educado, Ele aprendeu que separar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parte do pobre era tão sagrado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quanto 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dizimar e ofertar.</a:t>
            </a:r>
          </a:p>
        </p:txBody>
      </p:sp>
    </p:spTree>
    <p:extLst>
      <p:ext uri="{BB962C8B-B14F-4D97-AF65-F5344CB8AC3E}">
        <p14:creationId xmlns:p14="http://schemas.microsoft.com/office/powerpoint/2010/main" val="42833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375</Words>
  <Application>Microsoft Office PowerPoint</Application>
  <PresentationFormat>Apresentação na tela (16:9)</PresentationFormat>
  <Paragraphs>39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SM1551-SM1558</dc:title>
  <dc:subject>SM-O MORDOMO E A COMPAIXAO</dc:subject>
  <dc:creator>Pr. MARCELO AUGUSTO DE CARVALHO</dc:creator>
  <cp:keywords>www.4tons.com</cp:keywords>
  <dc:description>COMÉRCIO PROIBIDO. USO PESSOAL</dc:description>
  <cp:lastModifiedBy>Mordomia Crista 002</cp:lastModifiedBy>
  <cp:revision>40</cp:revision>
  <dcterms:created xsi:type="dcterms:W3CDTF">2015-01-14T20:51:55Z</dcterms:created>
  <dcterms:modified xsi:type="dcterms:W3CDTF">2015-02-03T16:50:36Z</dcterms:modified>
  <cp:category>SM-SEMANA DE MORDOMIA 2015</cp:category>
</cp:coreProperties>
</file>