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5356" autoAdjust="0"/>
  </p:normalViewPr>
  <p:slideViewPr>
    <p:cSldViewPr snapToGrid="0">
      <p:cViewPr varScale="1">
        <p:scale>
          <a:sx n="36" d="100"/>
          <a:sy n="36" d="100"/>
        </p:scale>
        <p:origin x="14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2130-9592-4A97-AE0A-045996FF6886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4F1A1-3806-4292-BBAA-DEF5EC131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51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F1A1-3806-4292-BBAA-DEF5EC131F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7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0175" y="5600700"/>
            <a:ext cx="7886700" cy="73342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DIARIAMENTE 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2542594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r="8910"/>
          <a:stretch/>
        </p:blipFill>
        <p:spPr>
          <a:xfrm>
            <a:off x="2638425" y="972935"/>
            <a:ext cx="6105526" cy="548209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38425" y="4999167"/>
            <a:ext cx="6115050" cy="1104900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62211" y="5263485"/>
            <a:ext cx="6496051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Culto Vespertino</a:t>
            </a:r>
            <a:endParaRPr lang="pt-BR" sz="5400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9056953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52500"/>
            <a:ext cx="6110515" cy="55499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Cristo, mais 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9741614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0175" y="5600700"/>
            <a:ext cx="7886700" cy="73342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DIARIAMENTE 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095112118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>
          <a:xfrm>
            <a:off x="3898900" y="2980909"/>
            <a:ext cx="3606800" cy="331511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276" y="1587500"/>
            <a:ext cx="5629274" cy="153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>
                <a:latin typeface="+mj-lt"/>
                <a:cs typeface="Times New Roman" panose="02020603050405020304" pitchFamily="18" charset="0"/>
              </a:rPr>
              <a:t>Desde o princípio Deus tem demonstrado um carinho e interesse pela felicidade no lar. Mesmo o pecado destruindo muitas família no mundo de hoje, o amor fraternal em casa continua sendo o desejo e o alvo de vida de muita gente.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8197" y="2300287"/>
            <a:ext cx="6029324" cy="61436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pt-BR" sz="2000" b="1" dirty="0"/>
              <a:t>“O vínculo da família é o mais íntimo, o mais terno e sagrado de todos na Terra. Foi designado uma bênção à humanidade. E assim o é sempre que se entre para o pacto matrimonial inteligentemente, no temor de Deus, e tomando em devida conta as suas responsabilidades.” </a:t>
            </a:r>
            <a:br>
              <a:rPr lang="pt-BR" sz="2000" b="1" dirty="0"/>
            </a:br>
            <a:r>
              <a:rPr lang="pt-BR" sz="2000" dirty="0"/>
              <a:t>Lar Adventista, pág. 18.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3686346"/>
            <a:ext cx="5486871" cy="272397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0" y="1966341"/>
            <a:ext cx="2194560" cy="34015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6575" y="3529012"/>
            <a:ext cx="3781425" cy="614364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C00000"/>
                </a:solidFill>
                <a:latin typeface="Impact" panose="020B0806030902050204" pitchFamily="34" charset="0"/>
              </a:rPr>
              <a:t>Quando a minha família deve ser reunida e  apresentada </a:t>
            </a:r>
            <a:br>
              <a:rPr lang="pt-BR" sz="36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pt-BR" sz="3600" dirty="0">
                <a:solidFill>
                  <a:srgbClr val="C00000"/>
                </a:solidFill>
                <a:latin typeface="Impact" panose="020B0806030902050204" pitchFamily="34" charset="0"/>
              </a:rPr>
              <a:t>diante de Deus?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0949" y="1574407"/>
            <a:ext cx="3781425" cy="614364"/>
          </a:xfrm>
        </p:spPr>
        <p:txBody>
          <a:bodyPr>
            <a:noAutofit/>
          </a:bodyPr>
          <a:lstStyle/>
          <a:p>
            <a:r>
              <a:rPr lang="pt-BR" sz="5400" dirty="0">
                <a:ln w="1905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a. Salmo 5:3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2087769"/>
            <a:ext cx="3629025" cy="24193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9873" y="4329916"/>
            <a:ext cx="574357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/>
              <a:t>“Consagrai-vos a Deus pela manhã; fazei disto vossa primeira tarefa. Seja vossa oração: ‘Toma-me, Senhor, para ser Teu inteiramente. Aos Teus pés deponho todos os meus projetos. Usa-me hoje em Teu serviço. Permanece comigo, e permite que toda a minha obra se faça em Ti.’ Esta é uma questão diária. Cada manhã consagrai-vos a Deus para esse dia. Submetei-Lhe todos os vossos planos, para que se executem ou deixem de se executar, conforme o indique a Sua providência. Assim dia a dia podereis entregar às mãos de Deus a vossa vida, e assim ela se moldará mais e mais segundo a vida de Cristo.” </a:t>
            </a:r>
          </a:p>
          <a:p>
            <a:pPr algn="ctr"/>
            <a:r>
              <a:rPr lang="pt-BR" sz="1300" i="1" dirty="0"/>
              <a:t>Caminho a Cristo, pág. 70.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8801618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1859" y="1574407"/>
            <a:ext cx="4419601" cy="614364"/>
          </a:xfrm>
        </p:spPr>
        <p:txBody>
          <a:bodyPr>
            <a:noAutofit/>
          </a:bodyPr>
          <a:lstStyle/>
          <a:p>
            <a:r>
              <a:rPr lang="pt-BR" sz="5400" dirty="0">
                <a:ln w="1905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b. Salmo 3: 4-5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2087769"/>
            <a:ext cx="3629025" cy="24193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09871" y="4507119"/>
            <a:ext cx="5743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“Que apropriado é reunirem os pais em redor de si os filhos, antes de quebrar o jejum, agradecer ao Pai celeste Sua proteção durante a noite</a:t>
            </a:r>
          </a:p>
          <a:p>
            <a:pPr algn="ctr"/>
            <a:r>
              <a:rPr lang="pt-BR" sz="1400" b="1" dirty="0"/>
              <a:t>e pedir-Lhe auxílio, guia e proteção para o dia! Que adequado, também, em chegando a noite, é reunirem-se uma vez mais em Sua presença, pais e filhos, para agradecer as bênçãos do dia findo!” </a:t>
            </a:r>
          </a:p>
          <a:p>
            <a:pPr algn="ctr"/>
            <a:r>
              <a:rPr lang="pt-BR" sz="1400" dirty="0"/>
              <a:t>Testemunhos Seletos, </a:t>
            </a:r>
            <a:r>
              <a:rPr lang="pt-BR" sz="1400" dirty="0" err="1"/>
              <a:t>vol</a:t>
            </a:r>
            <a:r>
              <a:rPr lang="pt-BR" sz="1400" dirty="0"/>
              <a:t> 3, pág.92</a:t>
            </a:r>
            <a:endParaRPr lang="pt-BR" sz="1300" i="1" dirty="0"/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4720561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3161" y="1888732"/>
            <a:ext cx="6496051" cy="61436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ln w="1905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DICAS PARA </a:t>
            </a:r>
            <a:br>
              <a:rPr lang="pt-BR" sz="4000" dirty="0">
                <a:ln w="1905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5000" dirty="0">
                <a:ln w="1905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COMUNHÃO EM FAMÍLIA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4"/>
          <a:stretch/>
        </p:blipFill>
        <p:spPr>
          <a:xfrm>
            <a:off x="2647949" y="3169158"/>
            <a:ext cx="6086476" cy="32506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6599666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/>
          <a:stretch/>
        </p:blipFill>
        <p:spPr>
          <a:xfrm>
            <a:off x="2638425" y="971550"/>
            <a:ext cx="6115050" cy="545827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38425" y="4999167"/>
            <a:ext cx="6115050" cy="1104900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2211" y="5263485"/>
            <a:ext cx="6496051" cy="614364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Devoção Pessoal</a:t>
            </a:r>
            <a:endParaRPr lang="pt-BR" sz="5400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9441504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-527" r="5731" b="527"/>
          <a:stretch/>
        </p:blipFill>
        <p:spPr>
          <a:xfrm>
            <a:off x="2627086" y="912649"/>
            <a:ext cx="6139544" cy="550992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38424" y="4999167"/>
            <a:ext cx="6128205" cy="1104900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447924" y="5244435"/>
            <a:ext cx="6496051" cy="614364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Culto Matutino</a:t>
            </a:r>
            <a:endParaRPr lang="pt-BR" sz="5400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1554210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425</Words>
  <Application>Microsoft Office PowerPoint</Application>
  <PresentationFormat>Apresentação na tela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Impact</vt:lpstr>
      <vt:lpstr>Times New Roman</vt:lpstr>
      <vt:lpstr>Tema do Office</vt:lpstr>
      <vt:lpstr>DIARIAMENTE NAS MÃOS DO SENHOR</vt:lpstr>
      <vt:lpstr>Apresentação do PowerPoint</vt:lpstr>
      <vt:lpstr>“O vínculo da família é o mais íntimo, o mais terno e sagrado de todos na Terra. Foi designado uma bênção à humanidade. E assim o é sempre que se entre para o pacto matrimonial inteligentemente, no temor de Deus, e tomando em devida conta as suas responsabilidades.”  Lar Adventista, pág. 18.</vt:lpstr>
      <vt:lpstr>Quando a minha família deve ser reunida e  apresentada  diante de Deus?</vt:lpstr>
      <vt:lpstr>a. Salmo 5:3</vt:lpstr>
      <vt:lpstr>b. Salmo 3: 4-5</vt:lpstr>
      <vt:lpstr>DICAS PARA  COMUNHÃO EM FAMÍLIA</vt:lpstr>
      <vt:lpstr>Devoção Pessoal</vt:lpstr>
      <vt:lpstr>Culto Matutino</vt:lpstr>
      <vt:lpstr>Apresentação do PowerPoint</vt:lpstr>
      <vt:lpstr>Apresentação do PowerPoint</vt:lpstr>
      <vt:lpstr>DIARIAMENTE NAS MÃOS DO SENHOR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família diariamente nas mãos do Senhor</dc:title>
  <dc:subject>SM-SERMÕES</dc:subject>
  <dc:creator>Pr. MARCELO AUGUSTO DE CARVALHO; Uneb - Daniele Duarte Da Silva</dc:creator>
  <cp:keywords>www.4tons.com.br</cp:keywords>
  <dc:description>COMÉRCIO PROIBIDO. USO PESSOAL</dc:description>
  <cp:lastModifiedBy>Pr. Marcelo Carvalho</cp:lastModifiedBy>
  <cp:revision>15</cp:revision>
  <dcterms:created xsi:type="dcterms:W3CDTF">2015-05-13T13:06:03Z</dcterms:created>
  <dcterms:modified xsi:type="dcterms:W3CDTF">2017-12-28T12:08:15Z</dcterms:modified>
</cp:coreProperties>
</file>