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8" r:id="rId2"/>
    <p:sldId id="256" r:id="rId3"/>
    <p:sldId id="270" r:id="rId4"/>
    <p:sldId id="257" r:id="rId5"/>
    <p:sldId id="259" r:id="rId6"/>
    <p:sldId id="260" r:id="rId7"/>
    <p:sldId id="271" r:id="rId8"/>
    <p:sldId id="279" r:id="rId9"/>
    <p:sldId id="280" r:id="rId10"/>
    <p:sldId id="281" r:id="rId11"/>
    <p:sldId id="282" r:id="rId12"/>
    <p:sldId id="283" r:id="rId13"/>
    <p:sldId id="284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3E6"/>
    <a:srgbClr val="040404"/>
    <a:srgbClr val="6FD1EC"/>
    <a:srgbClr val="348AD3"/>
    <a:srgbClr val="026FC8"/>
    <a:srgbClr val="3F5D6D"/>
    <a:srgbClr val="618BA3"/>
    <a:srgbClr val="5E8799"/>
    <a:srgbClr val="006699"/>
    <a:srgbClr val="9BC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782" autoAdjust="0"/>
  </p:normalViewPr>
  <p:slideViewPr>
    <p:cSldViewPr snapToGrid="0">
      <p:cViewPr varScale="1">
        <p:scale>
          <a:sx n="37" d="100"/>
          <a:sy n="37" d="100"/>
        </p:scale>
        <p:origin x="14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B478A-9EBF-46B9-A309-280D7559CC41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7322-ECA1-453A-AAAB-E6ABA4CFF8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47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7322-ECA1-453A-AAAB-E6ABA4CFF8E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2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3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1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5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FFD4-7D4B-41A8-928A-24DC1D9077AA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F1F9-612E-4D0B-8D93-A3942AF1D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7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905500" y="5619750"/>
            <a:ext cx="2600326" cy="73342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COM SAÚDE</a:t>
            </a:r>
          </a:p>
        </p:txBody>
      </p:sp>
    </p:spTree>
    <p:extLst>
      <p:ext uri="{BB962C8B-B14F-4D97-AF65-F5344CB8AC3E}">
        <p14:creationId xmlns:p14="http://schemas.microsoft.com/office/powerpoint/2010/main" val="16687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-174" r="1624" b="174"/>
          <a:stretch/>
        </p:blipFill>
        <p:spPr>
          <a:xfrm>
            <a:off x="2647949" y="961738"/>
            <a:ext cx="6105525" cy="546001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871720" y="2064067"/>
            <a:ext cx="5181918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n w="19050">
                  <a:solidFill>
                    <a:srgbClr val="026FC8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ÁGUA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2800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t="-175" r="7820" b="175"/>
          <a:stretch/>
        </p:blipFill>
        <p:spPr>
          <a:xfrm>
            <a:off x="2647950" y="981075"/>
            <a:ext cx="6091237" cy="544296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985644" y="1997392"/>
            <a:ext cx="5181918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n w="19050">
                  <a:solidFill>
                    <a:srgbClr val="4BC3E6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DESCANSO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8369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628900" y="971550"/>
            <a:ext cx="6134100" cy="5448300"/>
          </a:xfrm>
          <a:prstGeom prst="rect">
            <a:avLst/>
          </a:prstGeom>
          <a:solidFill>
            <a:srgbClr val="0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76" y="2352675"/>
            <a:ext cx="6134023" cy="407708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204844" y="2273617"/>
            <a:ext cx="5181918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n w="19050">
                  <a:solidFill>
                    <a:schemeClr val="bg1"/>
                  </a:solidFill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ABSTINÊNCIA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30496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9857"/>
          <a:stretch/>
        </p:blipFill>
        <p:spPr>
          <a:xfrm>
            <a:off x="2641607" y="955307"/>
            <a:ext cx="6110508" cy="545781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105902" y="5437731"/>
            <a:ext cx="5181918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n w="19050">
                  <a:solidFill>
                    <a:srgbClr val="4BC3E6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CONFIANÇA EM DEUS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3122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r="20704"/>
          <a:stretch/>
        </p:blipFill>
        <p:spPr>
          <a:xfrm>
            <a:off x="2641599" y="989466"/>
            <a:ext cx="6110515" cy="55129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475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31825" y="1615148"/>
            <a:ext cx="4228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“Quanto mais perto nos achegarmos de Cristo, mais perto estaremos uns dos outros.”</a:t>
            </a:r>
          </a:p>
          <a:p>
            <a:pPr algn="r"/>
            <a:r>
              <a:rPr lang="pt-BR" sz="2000" dirty="0"/>
              <a:t>O Lar Adventista, pág.179.</a:t>
            </a:r>
            <a:endParaRPr lang="pt-BR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/>
          <a:stretch/>
        </p:blipFill>
        <p:spPr>
          <a:xfrm>
            <a:off x="2638425" y="971549"/>
            <a:ext cx="6117665" cy="54673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38425" y="1447798"/>
            <a:ext cx="6105900" cy="1071025"/>
          </a:xfrm>
        </p:spPr>
        <p:txBody>
          <a:bodyPr>
            <a:normAutofit/>
          </a:bodyPr>
          <a:lstStyle/>
          <a:p>
            <a:r>
              <a:rPr lang="pt-BR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sempre se importou com a saúde de Seus filhos.</a:t>
            </a:r>
            <a:endParaRPr lang="pt-BR" sz="3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417323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74" r="17111" b="174"/>
          <a:stretch/>
        </p:blipFill>
        <p:spPr>
          <a:xfrm>
            <a:off x="2638425" y="981074"/>
            <a:ext cx="6105525" cy="54768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8571" y="2571750"/>
            <a:ext cx="3628929" cy="1328200"/>
          </a:xfrm>
        </p:spPr>
        <p:txBody>
          <a:bodyPr>
            <a:noAutofit/>
          </a:bodyPr>
          <a:lstStyle/>
          <a:p>
            <a:pPr algn="l"/>
            <a:r>
              <a:rPr lang="pt-BR" sz="3200" b="1" dirty="0">
                <a:solidFill>
                  <a:srgbClr val="4D2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 refere-se </a:t>
            </a:r>
            <a:br>
              <a:rPr lang="pt-BR" sz="3200" b="1" dirty="0">
                <a:solidFill>
                  <a:srgbClr val="4D2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rgbClr val="4D2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bem estar</a:t>
            </a:r>
            <a:br>
              <a:rPr lang="pt-BR" sz="3200" b="1" dirty="0">
                <a:solidFill>
                  <a:srgbClr val="4D2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rgbClr val="4D2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físico, mental e espiritual.</a:t>
            </a:r>
            <a:endParaRPr lang="pt-BR" sz="3200" b="1" i="1" dirty="0">
              <a:solidFill>
                <a:srgbClr val="4D23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2656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651779" y="970074"/>
            <a:ext cx="6084452" cy="5467349"/>
            <a:chOff x="2649974" y="971550"/>
            <a:chExt cx="6084452" cy="5467349"/>
          </a:xfrm>
        </p:grpSpPr>
        <p:sp>
          <p:nvSpPr>
            <p:cNvPr id="4" name="Retângulo 3"/>
            <p:cNvSpPr/>
            <p:nvPr/>
          </p:nvSpPr>
          <p:spPr>
            <a:xfrm>
              <a:off x="2649974" y="971550"/>
              <a:ext cx="6084452" cy="5467349"/>
            </a:xfrm>
            <a:prstGeom prst="rect">
              <a:avLst/>
            </a:prstGeom>
            <a:solidFill>
              <a:srgbClr val="9BC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974" y="3076574"/>
              <a:ext cx="6084452" cy="3362325"/>
            </a:xfrm>
            <a:prstGeom prst="rect">
              <a:avLst/>
            </a:prstGeom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9368" y="1541574"/>
            <a:ext cx="5629274" cy="679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princípio dado por Deus, foi pensando no bem de nossa família.</a:t>
            </a:r>
            <a:endParaRPr lang="pt-BR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8571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2720" y="5371630"/>
            <a:ext cx="5562599" cy="61436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Remédios providenciados pelo Senhor para que as famílias na Terra tivessem saúde.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5000" r="24889" b="4583"/>
          <a:stretch/>
        </p:blipFill>
        <p:spPr>
          <a:xfrm>
            <a:off x="3063694" y="1545935"/>
            <a:ext cx="2466975" cy="364172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2428874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2643187" y="977900"/>
            <a:ext cx="6119813" cy="54546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6263" y="1709737"/>
            <a:ext cx="2332037" cy="614364"/>
          </a:xfrm>
        </p:spPr>
        <p:txBody>
          <a:bodyPr>
            <a:noAutofit/>
          </a:bodyPr>
          <a:lstStyle/>
          <a:p>
            <a:r>
              <a:rPr lang="pt-BR" sz="4800" dirty="0">
                <a:ln w="19050">
                  <a:solidFill>
                    <a:schemeClr val="accent5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AR PURO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21551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12352"/>
          <a:stretch/>
        </p:blipFill>
        <p:spPr>
          <a:xfrm>
            <a:off x="2632075" y="981075"/>
            <a:ext cx="6118226" cy="54578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078163" y="1738312"/>
            <a:ext cx="2932112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n w="19050">
                  <a:solidFill>
                    <a:schemeClr val="accent6"/>
                  </a:solidFill>
                </a:ln>
                <a:noFill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LUZ SOLAR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9520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15322" y="1768792"/>
            <a:ext cx="5181918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n w="19050">
                  <a:solidFill>
                    <a:srgbClr val="C00000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ALIMENTO SAUDÁVEL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9FF"/>
              </a:clrFrom>
              <a:clrTo>
                <a:srgbClr val="FA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32" y="2383156"/>
            <a:ext cx="5529708" cy="368503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37242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7"/>
          <a:stretch/>
        </p:blipFill>
        <p:spPr>
          <a:xfrm>
            <a:off x="2647950" y="971550"/>
            <a:ext cx="6124575" cy="550545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776345" y="5464492"/>
            <a:ext cx="5181918" cy="61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n w="19050">
                  <a:solidFill>
                    <a:schemeClr val="bg1"/>
                  </a:solidFill>
                </a:ln>
                <a:solidFill>
                  <a:srgbClr val="3F5D6D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EXERCÍCIO FÍSICO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91125" y="704850"/>
            <a:ext cx="3952875" cy="571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D13F"/>
                </a:solidFill>
              </a:rPr>
              <a:t>NAS MÃOS DO SENHOR</a:t>
            </a:r>
          </a:p>
        </p:txBody>
      </p:sp>
    </p:spTree>
    <p:extLst>
      <p:ext uri="{BB962C8B-B14F-4D97-AF65-F5344CB8AC3E}">
        <p14:creationId xmlns:p14="http://schemas.microsoft.com/office/powerpoint/2010/main" val="19498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142</Words>
  <Application>Microsoft Office PowerPoint</Application>
  <PresentationFormat>Apresentação na tela (4:3)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Impact</vt:lpstr>
      <vt:lpstr>Times New Roman</vt:lpstr>
      <vt:lpstr>Tema do Office</vt:lpstr>
      <vt:lpstr>COM SAÚDE</vt:lpstr>
      <vt:lpstr>Deus sempre se importou com a saúde de Seus filhos.</vt:lpstr>
      <vt:lpstr>Saúde refere-se  ao bem estar físico, mental e espiritual.</vt:lpstr>
      <vt:lpstr>Apresentação do PowerPoint</vt:lpstr>
      <vt:lpstr>Remédios providenciados pelo Senhor para que as famílias na Terra tivessem saúde.</vt:lpstr>
      <vt:lpstr>AR PURO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Minha família diariamente nas mãos do Senhor</dc:title>
  <dc:subject>SM-SERMÕES</dc:subject>
  <dc:creator>Pr. MARCELO AUGUSTO DE CARVALHO; Uneb - Daniele Duarte Da Silva</dc:creator>
  <cp:keywords>www.4tons.com.br</cp:keywords>
  <dc:description>COMÉRCIO PROIBIDO. USO PESSOAL</dc:description>
  <cp:lastModifiedBy>Pr. Marcelo Carvalho</cp:lastModifiedBy>
  <cp:revision>24</cp:revision>
  <dcterms:created xsi:type="dcterms:W3CDTF">2015-05-13T13:06:03Z</dcterms:created>
  <dcterms:modified xsi:type="dcterms:W3CDTF">2017-12-28T12:08:23Z</dcterms:modified>
</cp:coreProperties>
</file>