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9" r:id="rId2"/>
    <p:sldId id="256" r:id="rId3"/>
    <p:sldId id="257" r:id="rId4"/>
    <p:sldId id="259" r:id="rId5"/>
    <p:sldId id="270" r:id="rId6"/>
    <p:sldId id="260" r:id="rId7"/>
    <p:sldId id="271" r:id="rId8"/>
    <p:sldId id="261" r:id="rId9"/>
    <p:sldId id="273" r:id="rId10"/>
    <p:sldId id="274" r:id="rId11"/>
    <p:sldId id="275" r:id="rId12"/>
    <p:sldId id="276" r:id="rId13"/>
    <p:sldId id="262" r:id="rId14"/>
    <p:sldId id="268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13F"/>
    <a:srgbClr val="511A5C"/>
    <a:srgbClr val="762686"/>
    <a:srgbClr val="E6C5FB"/>
    <a:srgbClr val="2A0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78411" autoAdjust="0"/>
  </p:normalViewPr>
  <p:slideViewPr>
    <p:cSldViewPr snapToGrid="0">
      <p:cViewPr varScale="1">
        <p:scale>
          <a:sx n="38" d="100"/>
          <a:sy n="38" d="100"/>
        </p:scale>
        <p:origin x="140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56E86-F713-405B-83B7-F9B2EE70C2F4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E878F-F213-4F25-BC57-BDBE0F6232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1908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/>
              <a:t>www.4tons.com.br</a:t>
            </a:r>
          </a:p>
          <a:p>
            <a:pPr algn="ctr"/>
            <a:r>
              <a:rPr lang="pt-BR" b="1" dirty="0"/>
              <a:t>Pr. </a:t>
            </a:r>
            <a:r>
              <a:rPr lang="pt-BR" b="1"/>
              <a:t>Marcelo Augusto de Carvalho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E878F-F213-4F25-BC57-BDBE0F6232F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595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33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611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409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052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856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29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4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85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198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04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221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397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695700" y="5610225"/>
            <a:ext cx="4943476" cy="733425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chemeClr val="accent4"/>
                </a:solidFill>
                <a:latin typeface="Franklin Gothic Book" panose="020B0503020102020204" pitchFamily="34" charset="0"/>
              </a:rPr>
              <a:t>ADORANDO AO SENHOR</a:t>
            </a:r>
          </a:p>
        </p:txBody>
      </p:sp>
    </p:spTree>
    <p:extLst>
      <p:ext uri="{BB962C8B-B14F-4D97-AF65-F5344CB8AC3E}">
        <p14:creationId xmlns:p14="http://schemas.microsoft.com/office/powerpoint/2010/main" val="32618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6" t="-4773" r="14901"/>
          <a:stretch/>
        </p:blipFill>
        <p:spPr>
          <a:xfrm>
            <a:off x="2641599" y="704850"/>
            <a:ext cx="6121399" cy="57150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625724" y="4981575"/>
            <a:ext cx="6137275" cy="1122492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625723" y="4962222"/>
            <a:ext cx="60356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Adoramos a Deus reconhecendo que Ele é o proprietário de tudo que há na Terra </a:t>
            </a:r>
          </a:p>
          <a:p>
            <a:pPr algn="ctr"/>
            <a:r>
              <a:rPr lang="pt-BR" sz="2400" b="1" dirty="0"/>
              <a:t>(Salmo 24:1; Ageu 2:8);</a:t>
            </a:r>
          </a:p>
        </p:txBody>
      </p:sp>
      <p:sp>
        <p:nvSpPr>
          <p:cNvPr id="9" name="Retângulo 8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</p:spTree>
    <p:extLst>
      <p:ext uri="{BB962C8B-B14F-4D97-AF65-F5344CB8AC3E}">
        <p14:creationId xmlns:p14="http://schemas.microsoft.com/office/powerpoint/2010/main" val="340081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644774" y="1542577"/>
            <a:ext cx="6108700" cy="1122492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73" y="2634276"/>
            <a:ext cx="6108701" cy="372848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689222" y="1491097"/>
            <a:ext cx="60356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Adoramos a Deus reconhecendo que foi Ele quem instituiu o santo dízimo e somente Ele pode designar seu destino (Lev. 27:30)</a:t>
            </a:r>
          </a:p>
        </p:txBody>
      </p:sp>
      <p:sp>
        <p:nvSpPr>
          <p:cNvPr id="8" name="Retângulo 7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</p:spTree>
    <p:extLst>
      <p:ext uri="{BB962C8B-B14F-4D97-AF65-F5344CB8AC3E}">
        <p14:creationId xmlns:p14="http://schemas.microsoft.com/office/powerpoint/2010/main" val="134418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633475" y="981075"/>
            <a:ext cx="6126352" cy="5448300"/>
          </a:xfrm>
          <a:prstGeom prst="rect">
            <a:avLst/>
          </a:prstGeom>
          <a:solidFill>
            <a:srgbClr val="2A0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619375" y="971549"/>
            <a:ext cx="6140452" cy="1676402"/>
          </a:xfrm>
          <a:prstGeom prst="rect">
            <a:avLst/>
          </a:prstGeom>
          <a:solidFill>
            <a:srgbClr val="511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6"/>
          <a:stretch/>
        </p:blipFill>
        <p:spPr>
          <a:xfrm>
            <a:off x="2724150" y="2724150"/>
            <a:ext cx="5953125" cy="2267278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708273" y="1562100"/>
            <a:ext cx="60356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>
                <a:ln w="19050">
                  <a:noFill/>
                </a:ln>
                <a:solidFill>
                  <a:srgbClr val="FFD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DESTINO DOS DÍZIMOS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633475" y="5057775"/>
            <a:ext cx="6140452" cy="1381126"/>
          </a:xfrm>
          <a:prstGeom prst="rect">
            <a:avLst/>
          </a:prstGeom>
          <a:solidFill>
            <a:srgbClr val="511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FFD13F"/>
                </a:solidFill>
              </a:rPr>
              <a:t>A devolução dos dízimos é a grande oportunidade que Deus </a:t>
            </a:r>
          </a:p>
          <a:p>
            <a:pPr algn="ctr"/>
            <a:r>
              <a:rPr lang="pt-BR" b="1" dirty="0">
                <a:solidFill>
                  <a:srgbClr val="FFD13F"/>
                </a:solidFill>
              </a:rPr>
              <a:t>dá à nossa família de participar na pregação do evangelho </a:t>
            </a:r>
          </a:p>
          <a:p>
            <a:pPr algn="ctr"/>
            <a:r>
              <a:rPr lang="pt-BR" b="1" dirty="0">
                <a:solidFill>
                  <a:srgbClr val="FFD13F"/>
                </a:solidFill>
              </a:rPr>
              <a:t>em todo o mundo e sonhar com o Céu.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</p:spTree>
    <p:extLst>
      <p:ext uri="{BB962C8B-B14F-4D97-AF65-F5344CB8AC3E}">
        <p14:creationId xmlns:p14="http://schemas.microsoft.com/office/powerpoint/2010/main" val="228932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71857" y="1822057"/>
            <a:ext cx="4419601" cy="614364"/>
          </a:xfrm>
        </p:spPr>
        <p:txBody>
          <a:bodyPr>
            <a:noAutofit/>
          </a:bodyPr>
          <a:lstStyle/>
          <a:p>
            <a:pPr algn="ctr"/>
            <a:r>
              <a:rPr lang="pt-BR" dirty="0">
                <a:ln w="19050">
                  <a:solidFill>
                    <a:srgbClr val="FFC000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Recomendações Divinas:</a:t>
            </a:r>
          </a:p>
        </p:txBody>
      </p:sp>
      <p:sp>
        <p:nvSpPr>
          <p:cNvPr id="4" name="Retângulo 3"/>
          <p:cNvSpPr/>
          <p:nvPr/>
        </p:nvSpPr>
        <p:spPr>
          <a:xfrm>
            <a:off x="2914644" y="2849769"/>
            <a:ext cx="296228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O dízimo não deve ser destinado para as despesas ou emergências da igreja local e nem para ajuda aos pobres, essas necessidades serão supridas através das ofertas avulsas e das ofertas pacto.</a:t>
            </a:r>
            <a:r>
              <a:rPr lang="pt-BR" b="1" dirty="0"/>
              <a:t> </a:t>
            </a:r>
          </a:p>
          <a:p>
            <a:r>
              <a:rPr lang="pt-BR" dirty="0"/>
              <a:t>Administração Eficaz, pág.103</a:t>
            </a:r>
            <a:endParaRPr lang="pt-BR" i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920" y="3038169"/>
            <a:ext cx="2956105" cy="259110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</p:spTree>
    <p:extLst>
      <p:ext uri="{BB962C8B-B14F-4D97-AF65-F5344CB8AC3E}">
        <p14:creationId xmlns:p14="http://schemas.microsoft.com/office/powerpoint/2010/main" val="147205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8" r="20704"/>
          <a:stretch/>
        </p:blipFill>
        <p:spPr>
          <a:xfrm>
            <a:off x="2641599" y="989466"/>
            <a:ext cx="6110515" cy="551293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2475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231825" y="1615148"/>
            <a:ext cx="42281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dirty="0"/>
              <a:t>“Quanto mais perto nos achegarmos de Cristo, mais perto estaremos uns dos outros.”</a:t>
            </a:r>
          </a:p>
          <a:p>
            <a:pPr algn="r"/>
            <a:r>
              <a:rPr lang="pt-BR" sz="2000" dirty="0"/>
              <a:t>O Lar Adventista, pág.179.</a:t>
            </a:r>
            <a:endParaRPr lang="pt-BR" i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3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t="347" r="2900" b="-347"/>
          <a:stretch/>
        </p:blipFill>
        <p:spPr>
          <a:xfrm>
            <a:off x="2638425" y="971550"/>
            <a:ext cx="6105525" cy="54864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638425" y="4981575"/>
            <a:ext cx="6115050" cy="1122492"/>
          </a:xfrm>
          <a:prstGeom prst="rect">
            <a:avLst/>
          </a:prstGeom>
          <a:solidFill>
            <a:schemeClr val="dk1">
              <a:alpha val="4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28161" y="4775867"/>
            <a:ext cx="5730064" cy="1328200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maior desejo de Deus é reunir outra vez Sua família da Terra numa cidade linda que Ele preparou, a Nova Jerusalém</a:t>
            </a:r>
            <a:endParaRPr lang="pt-BR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</p:spTree>
    <p:extLst>
      <p:ext uri="{BB962C8B-B14F-4D97-AF65-F5344CB8AC3E}">
        <p14:creationId xmlns:p14="http://schemas.microsoft.com/office/powerpoint/2010/main" val="417323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52751" y="1654175"/>
            <a:ext cx="5629274" cy="15367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b="1" dirty="0"/>
              <a:t>Mas há muita gente ao redor do mundo que ainda nem conhece sobre a pessoa de Cristo, Seu amor e de Seu sacrifício.</a:t>
            </a:r>
            <a:endParaRPr lang="pt-BR" sz="2000" b="1" i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42" y="2667000"/>
            <a:ext cx="5979583" cy="376713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</p:spTree>
    <p:extLst>
      <p:ext uri="{BB962C8B-B14F-4D97-AF65-F5344CB8AC3E}">
        <p14:creationId xmlns:p14="http://schemas.microsoft.com/office/powerpoint/2010/main" val="285713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7" y="3042046"/>
            <a:ext cx="6019800" cy="30099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57575" y="2093119"/>
            <a:ext cx="4695825" cy="614364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 designou Seus filhos que já foram alcançados pelo evangelho eterno para levarem essa mensagem de salvação aos outros.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</p:spTree>
    <p:extLst>
      <p:ext uri="{BB962C8B-B14F-4D97-AF65-F5344CB8AC3E}">
        <p14:creationId xmlns:p14="http://schemas.microsoft.com/office/powerpoint/2010/main" val="407492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4862512"/>
            <a:ext cx="5676900" cy="614364"/>
          </a:xfrm>
        </p:spPr>
        <p:txBody>
          <a:bodyPr>
            <a:noAutofit/>
          </a:bodyPr>
          <a:lstStyle/>
          <a:p>
            <a:pPr algn="ctr"/>
            <a:r>
              <a:rPr lang="pt-BR" sz="2400" b="1" i="1" dirty="0"/>
              <a:t>“Se cada um de vós fosse um missionário vivo, a mensagem para este tempo seria rapidamente proclamada em todos os países, a cada nação e língua.”</a:t>
            </a:r>
            <a:br>
              <a:rPr lang="pt-BR" sz="2000" b="1" i="1" dirty="0"/>
            </a:br>
            <a:r>
              <a:rPr lang="pt-BR" sz="2000" i="1" dirty="0"/>
              <a:t>Serviço Cristão, pág. 9.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12" y="1438274"/>
            <a:ext cx="4029075" cy="302180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</p:spTree>
    <p:extLst>
      <p:ext uri="{BB962C8B-B14F-4D97-AF65-F5344CB8AC3E}">
        <p14:creationId xmlns:p14="http://schemas.microsoft.com/office/powerpoint/2010/main" val="209126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57526" y="1843087"/>
            <a:ext cx="5314950" cy="614364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/>
              <a:t>Como alcançar essas pessoas se nem as conhecemos? E as que moram em outros países? Com outras culturas?</a:t>
            </a:r>
            <a:br>
              <a:rPr lang="pt-BR" sz="2400" b="1" dirty="0"/>
            </a:br>
            <a:r>
              <a:rPr lang="pt-BR" sz="2400" b="1" dirty="0"/>
              <a:t>Outras línguas?</a:t>
            </a:r>
            <a:endParaRPr lang="pt-BR" sz="2400" b="1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988" y="2843184"/>
            <a:ext cx="5379448" cy="3580693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</p:spTree>
    <p:extLst>
      <p:ext uri="{BB962C8B-B14F-4D97-AF65-F5344CB8AC3E}">
        <p14:creationId xmlns:p14="http://schemas.microsoft.com/office/powerpoint/2010/main" val="215516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981074"/>
            <a:ext cx="6067425" cy="39909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29121" y="5157787"/>
            <a:ext cx="5314950" cy="614364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/>
              <a:t>A resposta de Deus é Adoremos ao Senhor com os dízimos e as ofertas.</a:t>
            </a:r>
            <a:endParaRPr lang="pt-BR" sz="2400" b="1" dirty="0">
              <a:latin typeface="Impact" panose="020B080603090205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</p:spTree>
    <p:extLst>
      <p:ext uri="{BB962C8B-B14F-4D97-AF65-F5344CB8AC3E}">
        <p14:creationId xmlns:p14="http://schemas.microsoft.com/office/powerpoint/2010/main" val="73765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49276" y="2257537"/>
            <a:ext cx="5359723" cy="614364"/>
          </a:xfrm>
        </p:spPr>
        <p:txBody>
          <a:bodyPr>
            <a:noAutofit/>
          </a:bodyPr>
          <a:lstStyle/>
          <a:p>
            <a:r>
              <a:rPr lang="pt-BR" sz="8500" dirty="0">
                <a:ln w="285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</a:p>
        </p:txBody>
      </p:sp>
      <p:sp>
        <p:nvSpPr>
          <p:cNvPr id="6" name="Retângulo 5"/>
          <p:cNvSpPr/>
          <p:nvPr/>
        </p:nvSpPr>
        <p:spPr>
          <a:xfrm>
            <a:off x="3149276" y="2997694"/>
            <a:ext cx="5448624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7300" dirty="0">
                <a:ln w="1905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DEVOLVEMOS</a:t>
            </a:r>
            <a:endParaRPr lang="pt-BR" sz="7300" dirty="0">
              <a:ln w="19050">
                <a:solidFill>
                  <a:schemeClr val="bg1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149276" y="3863645"/>
            <a:ext cx="5550224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700" dirty="0">
                <a:ln w="28575"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 DÍZIMO</a:t>
            </a:r>
          </a:p>
        </p:txBody>
      </p:sp>
      <p:sp>
        <p:nvSpPr>
          <p:cNvPr id="5" name="Retângulo 4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</p:spTree>
    <p:extLst>
      <p:ext uri="{BB962C8B-B14F-4D97-AF65-F5344CB8AC3E}">
        <p14:creationId xmlns:p14="http://schemas.microsoft.com/office/powerpoint/2010/main" val="388016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9" r="4797"/>
          <a:stretch/>
        </p:blipFill>
        <p:spPr>
          <a:xfrm>
            <a:off x="2628899" y="965200"/>
            <a:ext cx="6134099" cy="5471584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625724" y="4981575"/>
            <a:ext cx="6137275" cy="1122492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895599" y="5127322"/>
            <a:ext cx="5641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NewsGothicBT-RomanCondensed"/>
              </a:rPr>
              <a:t>Adoramos a Deus reconhecendo que Ele é o Criador (Gen.1:27);</a:t>
            </a:r>
            <a:endParaRPr lang="pt-BR" sz="2400" b="1" dirty="0"/>
          </a:p>
        </p:txBody>
      </p:sp>
      <p:sp>
        <p:nvSpPr>
          <p:cNvPr id="8" name="Retângulo 7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</p:spTree>
    <p:extLst>
      <p:ext uri="{BB962C8B-B14F-4D97-AF65-F5344CB8AC3E}">
        <p14:creationId xmlns:p14="http://schemas.microsoft.com/office/powerpoint/2010/main" val="10326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</TotalTime>
  <Words>363</Words>
  <Application>Microsoft Office PowerPoint</Application>
  <PresentationFormat>Apresentação na tela (4:3)</PresentationFormat>
  <Paragraphs>38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Franklin Gothic Book</vt:lpstr>
      <vt:lpstr>Impact</vt:lpstr>
      <vt:lpstr>NewsGothicBT-RomanCondensed</vt:lpstr>
      <vt:lpstr>Times New Roman</vt:lpstr>
      <vt:lpstr>Tema do Office</vt:lpstr>
      <vt:lpstr>ADORANDO AO SENHOR</vt:lpstr>
      <vt:lpstr>O maior desejo de Deus é reunir outra vez Sua família da Terra numa cidade linda que Ele preparou, a Nova Jerusalém</vt:lpstr>
      <vt:lpstr>Apresentação do PowerPoint</vt:lpstr>
      <vt:lpstr>Ele designou Seus filhos que já foram alcançados pelo evangelho eterno para levarem essa mensagem de salvação aos outros.</vt:lpstr>
      <vt:lpstr>“Se cada um de vós fosse um missionário vivo, a mensagem para este tempo seria rapidamente proclamada em todos os países, a cada nação e língua.” Serviço Cristão, pág. 9.</vt:lpstr>
      <vt:lpstr>Como alcançar essas pessoas se nem as conhecemos? E as que moram em outros países? Com outras culturas? Outras línguas?</vt:lpstr>
      <vt:lpstr>A resposta de Deus é Adoremos ao Senhor com os dízimos e as ofertas.</vt:lpstr>
      <vt:lpstr>QUANDO</vt:lpstr>
      <vt:lpstr>Apresentação do PowerPoint</vt:lpstr>
      <vt:lpstr>Apresentação do PowerPoint</vt:lpstr>
      <vt:lpstr>Apresentação do PowerPoint</vt:lpstr>
      <vt:lpstr>Apresentação do PowerPoint</vt:lpstr>
      <vt:lpstr>Recomendações Divinas: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Minha família diariamente nas mãos do Senhor</dc:title>
  <dc:subject>SM-SERMÕES</dc:subject>
  <dc:creator>Pr. MARCELO AUGUSTO DE CARVALHO; Uneb - Daniele Duarte Da Silva</dc:creator>
  <cp:keywords>www.4tons.com.br</cp:keywords>
  <dc:description>COMÉRCIO PROIBIDO. USO PESSOAL</dc:description>
  <cp:lastModifiedBy>Pr. Marcelo Carvalho</cp:lastModifiedBy>
  <cp:revision>23</cp:revision>
  <dcterms:created xsi:type="dcterms:W3CDTF">2015-05-13T13:06:03Z</dcterms:created>
  <dcterms:modified xsi:type="dcterms:W3CDTF">2017-12-28T12:08:32Z</dcterms:modified>
</cp:coreProperties>
</file>