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56" r:id="rId3"/>
    <p:sldId id="279" r:id="rId4"/>
    <p:sldId id="270" r:id="rId5"/>
    <p:sldId id="280" r:id="rId6"/>
    <p:sldId id="257" r:id="rId7"/>
    <p:sldId id="260" r:id="rId8"/>
    <p:sldId id="271" r:id="rId9"/>
    <p:sldId id="259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9FF"/>
    <a:srgbClr val="5C3B27"/>
    <a:srgbClr val="D59C7A"/>
    <a:srgbClr val="FCF075"/>
    <a:srgbClr val="FB8660"/>
    <a:srgbClr val="FB7A53"/>
    <a:srgbClr val="FF8358"/>
    <a:srgbClr val="FECACB"/>
    <a:srgbClr val="CC0C00"/>
    <a:srgbClr val="D3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0448" autoAdjust="0"/>
  </p:normalViewPr>
  <p:slideViewPr>
    <p:cSldViewPr snapToGrid="0">
      <p:cViewPr varScale="1">
        <p:scale>
          <a:sx n="39" d="100"/>
          <a:sy n="39" d="100"/>
        </p:scale>
        <p:origin x="14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00715-2130-4539-AB28-8867126F0925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C4C5A-9F24-4240-A4FF-EDF004E9B1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5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C4C5A-9F24-4240-A4FF-EDF004E9B1B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24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27142" y="5619750"/>
            <a:ext cx="7226333" cy="733425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MISSIONÁRIOA NA COMUNIDADE E NO MUNDO</a:t>
            </a:r>
          </a:p>
        </p:txBody>
      </p:sp>
    </p:spTree>
    <p:extLst>
      <p:ext uri="{BB962C8B-B14F-4D97-AF65-F5344CB8AC3E}">
        <p14:creationId xmlns:p14="http://schemas.microsoft.com/office/powerpoint/2010/main" val="16687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Cristo, mais 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3863"/>
          <a:stretch/>
        </p:blipFill>
        <p:spPr>
          <a:xfrm>
            <a:off x="2641600" y="965200"/>
            <a:ext cx="6131300" cy="5473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1750" y="5219700"/>
            <a:ext cx="3891150" cy="924975"/>
          </a:xfrm>
        </p:spPr>
        <p:txBody>
          <a:bodyPr>
            <a:noAutofit/>
          </a:bodyPr>
          <a:lstStyle/>
          <a:p>
            <a:r>
              <a:rPr lang="pt-BR" sz="3600" dirty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Mateus 28:19-20</a:t>
            </a:r>
            <a:endParaRPr lang="pt-BR" sz="3600" b="1" i="1" dirty="0"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4" y="2826537"/>
            <a:ext cx="3617976" cy="36179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64612" y="1618297"/>
            <a:ext cx="568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latin typeface="NewsGothicBT-RomanCondensed"/>
              </a:rPr>
              <a:t>O que a nossa família pode fazer para que o evangelho chegue nos lugares mais distintos e mundiais?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4624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4328" y="2889355"/>
            <a:ext cx="5792765" cy="1328200"/>
          </a:xfrm>
        </p:spPr>
        <p:txBody>
          <a:bodyPr>
            <a:noAutofit/>
          </a:bodyPr>
          <a:lstStyle/>
          <a:p>
            <a:r>
              <a:rPr lang="pt-BR" sz="2400" b="1" i="1" dirty="0"/>
              <a:t>“A toda família de Deus cabe a responsabilidade de empregar os bens de Seu Senhor. Toda a pessoa, desde a mais humilde e desconhecida à mais importante e exaltada, é um agente moral dotado de aptidões pelas quais é responsável diante de Deus.” </a:t>
            </a:r>
            <a:br>
              <a:rPr lang="pt-BR" sz="2400" b="1" i="1" dirty="0"/>
            </a:br>
            <a:r>
              <a:rPr lang="pt-BR" sz="2400" i="1" dirty="0"/>
              <a:t>Serviço Cristão, pág.13.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4" y="4217555"/>
            <a:ext cx="6073775" cy="22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972068"/>
            <a:ext cx="6083300" cy="304165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050" y="1956336"/>
            <a:ext cx="5740400" cy="679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/>
              <a:t>É um privilégio ter uma família influente na pregação do evangelho em todo o mundo.</a:t>
            </a:r>
            <a:endParaRPr lang="pt-BR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7168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0" y="1515467"/>
            <a:ext cx="5740400" cy="679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i="1" dirty="0">
                <a:solidFill>
                  <a:schemeClr val="bg2">
                    <a:lumMod val="50000"/>
                  </a:schemeClr>
                </a:solidFill>
              </a:rPr>
              <a:t>Quando ofertamos, essas ofertas circulam o mundo salvando milhares através de nossos missionários ao redor do planeta. Essas ofertas são chamadas de pacto.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8571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4604" y="1633537"/>
            <a:ext cx="6065837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ln>
                  <a:solidFill>
                    <a:srgbClr val="00B0F0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Doações Direcionadas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46" y="2605088"/>
            <a:ext cx="5174952" cy="25955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84622" y="5289550"/>
            <a:ext cx="576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NewsGothicBT-RomanCondensed"/>
              </a:rPr>
              <a:t>Elas não saem da igreja local, portanto não significam a oferta oferecida por Cristo no Calvário</a:t>
            </a:r>
          </a:p>
          <a:p>
            <a:pPr algn="ctr"/>
            <a:r>
              <a:rPr lang="pt-BR" b="1" dirty="0">
                <a:latin typeface="NewsGothicBT-RomanCondensed"/>
              </a:rPr>
              <a:t>(Efes.5:1-2 e João 1:29).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925762" y="1700212"/>
            <a:ext cx="3830637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n w="19050">
                  <a:solidFill>
                    <a:srgbClr val="FFC00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PACTO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36862" y="2546217"/>
            <a:ext cx="5659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Pacto são ofertas entregues ao Senhor, programadas, isto é, planejadas e não direcionadas.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4162854"/>
            <a:ext cx="4845050" cy="1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3060" y="1759346"/>
            <a:ext cx="5562599" cy="61436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entender Melhor: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0" y="2488407"/>
            <a:ext cx="6045200" cy="29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236</Words>
  <Application>Microsoft Office PowerPoint</Application>
  <PresentationFormat>Apresentação na tela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Impact</vt:lpstr>
      <vt:lpstr>NewsGothicBT-RomanCondensed</vt:lpstr>
      <vt:lpstr>Times New Roman</vt:lpstr>
      <vt:lpstr>Tema do Office</vt:lpstr>
      <vt:lpstr>MISSIONÁRIOA NA COMUNIDADE E NO MUNDO</vt:lpstr>
      <vt:lpstr>Mateus 28:19-20</vt:lpstr>
      <vt:lpstr>Apresentação do PowerPoint</vt:lpstr>
      <vt:lpstr>“A toda família de Deus cabe a responsabilidade de empregar os bens de Seu Senhor. Toda a pessoa, desde a mais humilde e desconhecida à mais importante e exaltada, é um agente moral dotado de aptidões pelas quais é responsável diante de Deus.”  Serviço Cristão, pág.13.</vt:lpstr>
      <vt:lpstr>Apresentação do PowerPoint</vt:lpstr>
      <vt:lpstr>Apresentação do PowerPoint</vt:lpstr>
      <vt:lpstr>Doações Direcionadas</vt:lpstr>
      <vt:lpstr>Apresentação do PowerPoint</vt:lpstr>
      <vt:lpstr>Para entender Melhor: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Minha família diariamente nas mãos do Senhor</dc:title>
  <dc:subject>SM-SERMÕES</dc:subject>
  <dc:creator>Pr. MARCELO AUGUSTO DE CARVALHO; Uneb - Daniele Duarte Da Silva</dc:creator>
  <cp:keywords>www.4tons.com.br</cp:keywords>
  <dc:description>COMÉRCIO PROIBIDO. USO PESSOAL</dc:description>
  <cp:lastModifiedBy>Pr. Marcelo Carvalho</cp:lastModifiedBy>
  <cp:revision>38</cp:revision>
  <dcterms:created xsi:type="dcterms:W3CDTF">2015-05-13T13:06:03Z</dcterms:created>
  <dcterms:modified xsi:type="dcterms:W3CDTF">2017-12-28T12:08:50Z</dcterms:modified>
</cp:coreProperties>
</file>