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22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AE4A1-D820-4C3A-9F6A-DED120D7A9B0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B599-1612-42E5-8757-61B1FC3A1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8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Marcelo Augusto de Carvalho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B599-1612-42E5-8757-61B1FC3A19F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2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7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3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417340"/>
            <a:ext cx="4863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Bíblia, o evangelho está ligado às boas-novas de salvação. No entanto, o mensageiro do Apocalipse não anuncia um evangelho qualquer. Não é simplesmente algum evangelho ou um evangelho, mas sim o evangelho eterno.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464764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Evangelho eterno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2200" y="1561356"/>
            <a:ext cx="428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grupo religioso teria as qualificações para apresentar esse evangelho eterno?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464764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Evangelho eterno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043" y="1417340"/>
            <a:ext cx="450362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Evangélicos protestantes: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464764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Evangelho eterno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1161" y="2087535"/>
            <a:ext cx="5705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caracteriza-se por todos aqueles que não são católicos ou que surgiram após a reforma da igreja na Idade Média. Dentre as igrejas desse grupo estão todos os evangélicos tradicionais, conservadores ou liberais, pentecostais ou não, etc.</a:t>
            </a:r>
          </a:p>
        </p:txBody>
      </p:sp>
    </p:spTree>
    <p:extLst>
      <p:ext uri="{BB962C8B-B14F-4D97-AF65-F5344CB8AC3E}">
        <p14:creationId xmlns:p14="http://schemas.microsoft.com/office/powerpoint/2010/main" val="29784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043" y="1417340"/>
            <a:ext cx="450362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Católicos: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464764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Evangelho eterno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097914"/>
            <a:ext cx="6178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os católicos, a salvação não é alcançada pelas obras da lei, nem pela graça mediante a fé, mas sim através dos sacramentos da igreja. São eles: o batismo, a confirmação, a eucaristia, a penitência, a unção dos enfermos, a ordem e o matrimônio.</a:t>
            </a:r>
          </a:p>
        </p:txBody>
      </p:sp>
    </p:spTree>
    <p:extLst>
      <p:ext uri="{BB962C8B-B14F-4D97-AF65-F5344CB8AC3E}">
        <p14:creationId xmlns:p14="http://schemas.microsoft.com/office/powerpoint/2010/main" val="14933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043" y="1417340"/>
            <a:ext cx="450362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Adventistas do Sétimo Dia: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464764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Evangelho eterno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281436"/>
            <a:ext cx="5416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modelo desse evangelho é o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cordeiro que foi morto 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3:21) e a graça que foi então comunicada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aos nossos primeiros pais imediatamente após a queda.</a:t>
            </a:r>
          </a:p>
        </p:txBody>
      </p:sp>
    </p:spTree>
    <p:extLst>
      <p:ext uri="{BB962C8B-B14F-4D97-AF65-F5344CB8AC3E}">
        <p14:creationId xmlns:p14="http://schemas.microsoft.com/office/powerpoint/2010/main" val="9778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64764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Evangelho eterno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297923"/>
            <a:ext cx="4742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Podemos perceber que a mensagem do evangelho eterno é apresentada pelo remanescente da profecia bíblica, um povo que surgiu especialmente para restaurar essa e outras verdades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12:17; 14:12).</a:t>
            </a:r>
          </a:p>
        </p:txBody>
      </p:sp>
    </p:spTree>
    <p:extLst>
      <p:ext uri="{BB962C8B-B14F-4D97-AF65-F5344CB8AC3E}">
        <p14:creationId xmlns:p14="http://schemas.microsoft.com/office/powerpoint/2010/main" val="19787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Temei a Deus e dai-lhe glória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633364"/>
            <a:ext cx="4742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Temer a Deus significa obedecê-Lo na guarda dos Seus mandamentos. O temor ao Senhor e a guarda dos mandamentos sempre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aparecem juntos.</a:t>
            </a:r>
          </a:p>
        </p:txBody>
      </p:sp>
    </p:spTree>
    <p:extLst>
      <p:ext uri="{BB962C8B-B14F-4D97-AF65-F5344CB8AC3E}">
        <p14:creationId xmlns:p14="http://schemas.microsoft.com/office/powerpoint/2010/main" val="36629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Temei a Deus e dai-lhe glória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4294" y="1705372"/>
            <a:ext cx="4742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 glórias a Deus tem a ver com o cuidado do nosso corpo como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templo do Espírito Santo 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(1Co 6:19, 20; 10:31).</a:t>
            </a:r>
          </a:p>
        </p:txBody>
      </p:sp>
    </p:spTree>
    <p:extLst>
      <p:ext uri="{BB962C8B-B14F-4D97-AF65-F5344CB8AC3E}">
        <p14:creationId xmlns:p14="http://schemas.microsoft.com/office/powerpoint/2010/main" val="34214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Temei a Deus e dai-lhe glória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963" y="3745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9209" y="1489348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Compreendemos então que o mensageiro de Apocalipse 14:6, 7 tem uma mensagem especial relacionada com a guarda dos mandamentos de Deus e com o cuidado do corpo (saúde). Essas características também apontam para a Igreja Adventista do Sétimo Dia.</a:t>
            </a:r>
          </a:p>
        </p:txBody>
      </p:sp>
    </p:spTree>
    <p:extLst>
      <p:ext uri="{BB962C8B-B14F-4D97-AF65-F5344CB8AC3E}">
        <p14:creationId xmlns:p14="http://schemas.microsoft.com/office/powerpoint/2010/main" val="30313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Vinda é a hora do seu juízo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652" y="36330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3320" y="1489348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Entendemos que a hora do juízo apresentada em Apocalipse 14:7 está intimamente ligada à purificação do santuário de Daniel 8:14. Esses textos apresentam como pano de fundo toda a história do movimento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milerita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o grande desapontamento de 22 de outubro de 1844 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10:10).</a:t>
            </a:r>
          </a:p>
        </p:txBody>
      </p:sp>
    </p:spTree>
    <p:extLst>
      <p:ext uri="{BB962C8B-B14F-4D97-AF65-F5344CB8AC3E}">
        <p14:creationId xmlns:p14="http://schemas.microsoft.com/office/powerpoint/2010/main" val="22103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Adorem aquele que fez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652" y="36330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9209" y="1489348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Bíblia, encontramos várias vezes as palavras céu, terra e mar aparecendo juntas ou próximas. Quando isso acontece, a Palavra de Deus está nos remetendo ao relato da Criação, e temos uma clara referência ao Deus que fez, ao Deus criador 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146:5, 6;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Êx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20:11).</a:t>
            </a:r>
          </a:p>
        </p:txBody>
      </p:sp>
    </p:spTree>
    <p:extLst>
      <p:ext uri="{BB962C8B-B14F-4D97-AF65-F5344CB8AC3E}">
        <p14:creationId xmlns:p14="http://schemas.microsoft.com/office/powerpoint/2010/main" val="32077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Adorem aquele que fez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652" y="36330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6983" y="1705372"/>
            <a:ext cx="5054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relato da Criação, conforme descrito em Gênesis 1 e 2, descobrimos o significado e o porquê de adorar “aquele que fez”.</a:t>
            </a:r>
          </a:p>
        </p:txBody>
      </p:sp>
    </p:spTree>
    <p:extLst>
      <p:ext uri="{BB962C8B-B14F-4D97-AF65-F5344CB8AC3E}">
        <p14:creationId xmlns:p14="http://schemas.microsoft.com/office/powerpoint/2010/main" val="24025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Adorem aquele que fez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652" y="36330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417340"/>
            <a:ext cx="5774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Gênesis 2:2 e 3, encontramos o seguinte: “E, havendo Deus terminado no dia sétimo a sua obra, que fizera, descansou nesse dia de toda a sua obra que tinha feito. E abençoou Deus o dia sétimo e o santificou; porque nele descansou de toda a obra que, como Criador, fizera”.</a:t>
            </a:r>
          </a:p>
        </p:txBody>
      </p:sp>
    </p:spTree>
    <p:extLst>
      <p:ext uri="{BB962C8B-B14F-4D97-AF65-F5344CB8AC3E}">
        <p14:creationId xmlns:p14="http://schemas.microsoft.com/office/powerpoint/2010/main" val="5066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Adorem aquele que fez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652" y="36330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3817" y="128663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“Lembra-te do dia de sábado, para o santificar. Seis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dias trabalharás e farás toda a tua obra. Mas o sétimo dia é o sábado do SENHOR, teu Deus; não farás nenhum trabalho, nem tu, nem o teu filho, nem a tua filha, nem o teu servo, nem a tua serva, nem o teu animal, nem o forasteiro das tuas portas para dentro porque, em seis dias, fez o SENHOR os céus e a terra, o mar e tudo o que neles há e, ao sétimo dia, descansou; por isso, o SENHOR abençoou o dia de sábado e o santificou”.</a:t>
            </a:r>
          </a:p>
          <a:p>
            <a:pPr algn="ctr"/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Êxodo 20:8-11</a:t>
            </a:r>
          </a:p>
        </p:txBody>
      </p:sp>
    </p:spTree>
    <p:extLst>
      <p:ext uri="{BB962C8B-B14F-4D97-AF65-F5344CB8AC3E}">
        <p14:creationId xmlns:p14="http://schemas.microsoft.com/office/powerpoint/2010/main" val="38472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5527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Adorem aquele que fez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652" y="36330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8442" y="1705372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sábado foi instituído por Deus como uma constante lembrança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criação. Adorar a Deus no dia de sábado significa reconhecê-Lo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nosso Deus Criador e Mantenedor.</a:t>
            </a:r>
          </a:p>
        </p:txBody>
      </p:sp>
    </p:spTree>
    <p:extLst>
      <p:ext uri="{BB962C8B-B14F-4D97-AF65-F5344CB8AC3E}">
        <p14:creationId xmlns:p14="http://schemas.microsoft.com/office/powerpoint/2010/main" val="34620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84938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9685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4498" y="1201316"/>
            <a:ext cx="4317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Concluímos que o mensageiro de Apocalipse 14:6, 7 tem seu cumprimento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profético com o surgimento da Igreja Adventista do Sétimo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 após 22 de outubro de 1844.</a:t>
            </a:r>
          </a:p>
        </p:txBody>
      </p:sp>
    </p:spTree>
    <p:extLst>
      <p:ext uri="{BB962C8B-B14F-4D97-AF65-F5344CB8AC3E}">
        <p14:creationId xmlns:p14="http://schemas.microsoft.com/office/powerpoint/2010/main" val="9768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1705372"/>
            <a:ext cx="4317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movimento adventista é o único que cumpre todas as características da mensagem proferida pelo anjo.</a:t>
            </a:r>
          </a:p>
        </p:txBody>
      </p:sp>
    </p:spTree>
    <p:extLst>
      <p:ext uri="{BB962C8B-B14F-4D97-AF65-F5344CB8AC3E}">
        <p14:creationId xmlns:p14="http://schemas.microsoft.com/office/powerpoint/2010/main" val="14871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4498" y="1201316"/>
            <a:ext cx="4317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Tendo em vista o conhecimento da mensagem de hoje, quantos gostariam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viver e pregar a mensagem do anjo de Apocalipse 14:6 e 7?</a:t>
            </a:r>
          </a:p>
        </p:txBody>
      </p:sp>
    </p:spTree>
    <p:extLst>
      <p:ext uri="{BB962C8B-B14F-4D97-AF65-F5344CB8AC3E}">
        <p14:creationId xmlns:p14="http://schemas.microsoft.com/office/powerpoint/2010/main" val="22901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537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 vi outro anjo voar pelo meio do céu, e tinha o evangelho eterno, para o proclamar aos que habitam sobre a terra, e a toda a nação, e tribo, e língua, e povo...</a:t>
            </a:r>
          </a:p>
        </p:txBody>
      </p:sp>
    </p:spTree>
    <p:extLst>
      <p:ext uri="{BB962C8B-B14F-4D97-AF65-F5344CB8AC3E}">
        <p14:creationId xmlns:p14="http://schemas.microsoft.com/office/powerpoint/2010/main" val="11136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217299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...Dizendo com grande voz: Temei a Deus, e dai-lhe glória; porque é vinda a hora do seu juízo. E adorai aquele que fez o céu, e a terra, e o mar, e as fontes das águas.</a:t>
            </a:r>
          </a:p>
          <a:p>
            <a:pPr algn="ctr"/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Apocalipse 14:6, 7</a:t>
            </a:r>
          </a:p>
        </p:txBody>
      </p:sp>
    </p:spTree>
    <p:extLst>
      <p:ext uri="{BB962C8B-B14F-4D97-AF65-F5344CB8AC3E}">
        <p14:creationId xmlns:p14="http://schemas.microsoft.com/office/powerpoint/2010/main" val="28508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6541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– QUAL É O SIGNIFICADO DO ANJO?</a:t>
            </a:r>
          </a:p>
        </p:txBody>
      </p:sp>
    </p:spTree>
    <p:extLst>
      <p:ext uri="{BB962C8B-B14F-4D97-AF65-F5344CB8AC3E}">
        <p14:creationId xmlns:p14="http://schemas.microsoft.com/office/powerpoint/2010/main" val="26103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3660" y="1057300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Anjo é uma palavra proveniente do grego (NT)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angelos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significa “mensageiro”1. Na Bíblia, anjo pode se referir tanto a seres celestiais quanto ao ser humano, quando este atua como um mensageiro de Deus 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7:24; 9:52;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2:25).</a:t>
            </a:r>
          </a:p>
        </p:txBody>
      </p:sp>
    </p:spTree>
    <p:extLst>
      <p:ext uri="{BB962C8B-B14F-4D97-AF65-F5344CB8AC3E}">
        <p14:creationId xmlns:p14="http://schemas.microsoft.com/office/powerpoint/2010/main" val="20360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057300"/>
            <a:ext cx="3927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fato de esse mensageiro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estar voando pelo meio do céu e proclamando sua mensagem em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alta voz nos leva a entender que essa é uma mensagem urgente e que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tempo a perder.</a:t>
            </a:r>
          </a:p>
        </p:txBody>
      </p:sp>
    </p:spTree>
    <p:extLst>
      <p:ext uri="{BB962C8B-B14F-4D97-AF65-F5344CB8AC3E}">
        <p14:creationId xmlns:p14="http://schemas.microsoft.com/office/powerpoint/2010/main" val="42531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84938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 – CARACTERÍSTICAS DA MENSAGEM DO PRIMEIRO ANJO</a:t>
            </a:r>
          </a:p>
        </p:txBody>
      </p:sp>
    </p:spTree>
    <p:extLst>
      <p:ext uri="{BB962C8B-B14F-4D97-AF65-F5344CB8AC3E}">
        <p14:creationId xmlns:p14="http://schemas.microsoft.com/office/powerpoint/2010/main" val="2327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63951" y="719863"/>
            <a:ext cx="6947084" cy="1107996"/>
            <a:chOff x="263951" y="719863"/>
            <a:chExt cx="6947084" cy="1107996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prega o evangelho eterno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98741" y="1689359"/>
            <a:ext cx="7301651" cy="1107996"/>
            <a:chOff x="798741" y="1689359"/>
            <a:chExt cx="7301651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691276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conclama todos a temerem a Deus e darem glórias a Ele,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98741" y="1689359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403648" y="2658856"/>
            <a:ext cx="7247548" cy="1107996"/>
            <a:chOff x="1403648" y="2658856"/>
            <a:chExt cx="7247548" cy="1107996"/>
          </a:xfrm>
        </p:grpSpPr>
        <p:sp>
          <p:nvSpPr>
            <p:cNvPr id="7" name="CaixaDeTexto 6"/>
            <p:cNvSpPr txBox="1"/>
            <p:nvPr/>
          </p:nvSpPr>
          <p:spPr>
            <a:xfrm>
              <a:off x="1835696" y="2987977"/>
              <a:ext cx="68155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apresenta que a hora do juízo é chegada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403648" y="2658856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979712" y="3753361"/>
            <a:ext cx="6972613" cy="1200329"/>
            <a:chOff x="1979712" y="3753361"/>
            <a:chExt cx="6972613" cy="1200329"/>
          </a:xfrm>
        </p:grpSpPr>
        <p:sp>
          <p:nvSpPr>
            <p:cNvPr id="9" name="CaixaDeTexto 8"/>
            <p:cNvSpPr txBox="1"/>
            <p:nvPr/>
          </p:nvSpPr>
          <p:spPr>
            <a:xfrm>
              <a:off x="2471605" y="3753361"/>
              <a:ext cx="6480720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leva todos a adorarem aquele que fez o céu, e a terra, e o mar, e as fontes das águas.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979712" y="3837736"/>
              <a:ext cx="7121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2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1059</Words>
  <Application>Microsoft Office PowerPoint</Application>
  <PresentationFormat>Apresentação na tela (16:10)</PresentationFormat>
  <Paragraphs>87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SM-SEMANA DE MORDOMIA</dc:subject>
  <dc:creator>Pr. MARCELO AUGUSTO DE CARVALHO</dc:creator>
  <cp:keywords>www.4tons.com</cp:keywords>
  <dc:description>COMÉRCIO PROIBIDO. USO PESSOAL</dc:description>
  <cp:lastModifiedBy>APV - Marcelo Augusto de Carvalho</cp:lastModifiedBy>
  <cp:revision>13</cp:revision>
  <dcterms:created xsi:type="dcterms:W3CDTF">2015-11-15T14:39:19Z</dcterms:created>
  <dcterms:modified xsi:type="dcterms:W3CDTF">2016-02-14T19:47:28Z</dcterms:modified>
  <cp:category>SM-SERMÕES</cp:category>
</cp:coreProperties>
</file>