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9" r:id="rId4"/>
    <p:sldId id="260" r:id="rId5"/>
    <p:sldId id="261" r:id="rId6"/>
    <p:sldId id="266" r:id="rId7"/>
    <p:sldId id="264" r:id="rId8"/>
    <p:sldId id="271" r:id="rId9"/>
    <p:sldId id="283" r:id="rId10"/>
    <p:sldId id="284" r:id="rId11"/>
    <p:sldId id="285" r:id="rId12"/>
    <p:sldId id="286" r:id="rId13"/>
    <p:sldId id="287" r:id="rId14"/>
    <p:sldId id="288" r:id="rId15"/>
    <p:sldId id="263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300" r:id="rId26"/>
    <p:sldId id="298" r:id="rId27"/>
    <p:sldId id="299" r:id="rId28"/>
    <p:sldId id="301" r:id="rId29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302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AF8DD-7648-4650-9FE3-525BBDD26ACB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E3DE2-E35D-4C13-843F-EC9DC5CC65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2389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/>
              <a:t>www.4tons.com</a:t>
            </a:r>
          </a:p>
          <a:p>
            <a:pPr algn="ctr"/>
            <a:r>
              <a:rPr lang="pt-BR" b="1" dirty="0" smtClean="0"/>
              <a:t>Pr. </a:t>
            </a:r>
            <a:r>
              <a:rPr lang="pt-BR" b="1" smtClean="0"/>
              <a:t>Marcelo Augusto de Carvalho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E3DE2-E35D-4C13-843F-EC9DC5CC65D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2828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374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95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5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775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07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91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535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22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389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687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15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997A2-5D7F-498B-B11D-EBC62BEAA5D5}" type="datetimeFigureOut">
              <a:rPr lang="pt-BR" smtClean="0"/>
              <a:t>14/02/2016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D3737-0D23-418B-B9E8-B7D5E04D4C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84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86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11137" y="697260"/>
            <a:ext cx="8781343" cy="1323439"/>
            <a:chOff x="39128" y="564533"/>
            <a:chExt cx="8781343" cy="1323439"/>
          </a:xfrm>
        </p:grpSpPr>
        <p:sp>
          <p:nvSpPr>
            <p:cNvPr id="2" name="CaixaDeTexto 1"/>
            <p:cNvSpPr txBox="1"/>
            <p:nvPr/>
          </p:nvSpPr>
          <p:spPr>
            <a:xfrm>
              <a:off x="665390" y="966964"/>
              <a:ext cx="8155081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Teria diante de si livros memoriais (Ml 3:16);</a:t>
              </a:r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39128" y="564533"/>
              <a:ext cx="92545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0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D</a:t>
              </a:r>
              <a:endParaRPr lang="pt-BR" sz="80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136648" y="1763350"/>
            <a:ext cx="8755831" cy="1323439"/>
            <a:chOff x="64639" y="1630623"/>
            <a:chExt cx="8755831" cy="1323439"/>
          </a:xfrm>
        </p:grpSpPr>
        <p:sp>
          <p:nvSpPr>
            <p:cNvPr id="5" name="CaixaDeTexto 4"/>
            <p:cNvSpPr txBox="1"/>
            <p:nvPr/>
          </p:nvSpPr>
          <p:spPr>
            <a:xfrm>
              <a:off x="665389" y="1848620"/>
              <a:ext cx="8155081" cy="83099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Pouparia o Seu povo no grande dia </a:t>
              </a:r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do</a:t>
              </a:r>
            </a:p>
            <a:p>
              <a:pPr algn="ctr"/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Senhor 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(Ml 3:16);</a:t>
              </a:r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64639" y="1630623"/>
              <a:ext cx="92525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0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E</a:t>
              </a:r>
              <a:endParaRPr lang="pt-BR" sz="80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136648" y="2974221"/>
            <a:ext cx="8755832" cy="1323439"/>
            <a:chOff x="64639" y="2841494"/>
            <a:chExt cx="8755832" cy="1323439"/>
          </a:xfrm>
        </p:grpSpPr>
        <p:sp>
          <p:nvSpPr>
            <p:cNvPr id="7" name="CaixaDeTexto 6"/>
            <p:cNvSpPr txBox="1"/>
            <p:nvPr/>
          </p:nvSpPr>
          <p:spPr>
            <a:xfrm>
              <a:off x="665389" y="3061792"/>
              <a:ext cx="8155082" cy="83099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Faria, por fim, diferença entre o justo </a:t>
              </a:r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  <a:p>
              <a:pPr algn="ctr"/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 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ímpio (Ml 3:18).</a:t>
              </a:r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64639" y="2841494"/>
              <a:ext cx="86914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0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F</a:t>
              </a:r>
              <a:endParaRPr lang="pt-BR" sz="80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335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3568" y="553244"/>
            <a:ext cx="4752528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juízo </a:t>
            </a:r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investigativo</a:t>
            </a:r>
          </a:p>
          <a:p>
            <a:pPr algn="ctr"/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1844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108520" y="159337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1633364"/>
            <a:ext cx="84811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“A vinda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Cristo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ao lugar santíssimo como nosso Sumo Sacerdote, para 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purificação do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santuário, a que se faz referência em Daniel 8:14; a vinda do Filho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 homem ao Ancião de Dias, conforme se acha apresentada em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Daniel 7:13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; e a vinda do Senhor a Seu templo, predita por Malaquias, são descrições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 mesmo acontecimento [...]”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Grande Conflito, p. 426).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56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11137" y="121196"/>
            <a:ext cx="8781343" cy="1323439"/>
            <a:chOff x="39128" y="564533"/>
            <a:chExt cx="8781343" cy="1323439"/>
          </a:xfrm>
        </p:grpSpPr>
        <p:sp>
          <p:nvSpPr>
            <p:cNvPr id="2" name="CaixaDeTexto 1"/>
            <p:cNvSpPr txBox="1"/>
            <p:nvPr/>
          </p:nvSpPr>
          <p:spPr>
            <a:xfrm>
              <a:off x="665390" y="741648"/>
              <a:ext cx="8155081" cy="83099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 purificação do santuário (</a:t>
              </a:r>
              <a:r>
                <a:rPr lang="pt-BR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Dn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8:14) marca o </a:t>
              </a:r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início 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do juízo </a:t>
              </a:r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investigativo de 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22 de outubro de 1844</a:t>
              </a:r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39128" y="564533"/>
              <a:ext cx="92545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0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A</a:t>
              </a:r>
              <a:endParaRPr lang="pt-BR" sz="80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136648" y="1201316"/>
            <a:ext cx="8755831" cy="1716417"/>
            <a:chOff x="64639" y="1630623"/>
            <a:chExt cx="8755831" cy="1716417"/>
          </a:xfrm>
        </p:grpSpPr>
        <p:sp>
          <p:nvSpPr>
            <p:cNvPr id="5" name="CaixaDeTexto 4"/>
            <p:cNvSpPr txBox="1"/>
            <p:nvPr/>
          </p:nvSpPr>
          <p:spPr>
            <a:xfrm>
              <a:off x="665389" y="1777380"/>
              <a:ext cx="8155081" cy="156966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 vinda do Filho do Homem ao Ancião de Dias (</a:t>
              </a:r>
              <a:r>
                <a:rPr lang="pt-BR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Dn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7:13) </a:t>
              </a:r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também é 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uma referência da </a:t>
              </a:r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passagem</a:t>
              </a:r>
            </a:p>
            <a:p>
              <a:pPr algn="ctr"/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de Cristo do lugar santo </a:t>
              </a:r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ao santíssimo 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para realizar um juízo investigativo.</a:t>
              </a:r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64639" y="1630623"/>
              <a:ext cx="98296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0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B</a:t>
              </a:r>
              <a:endParaRPr lang="pt-BR" sz="80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111137" y="2857500"/>
            <a:ext cx="8755832" cy="1442488"/>
            <a:chOff x="64639" y="2758197"/>
            <a:chExt cx="8755832" cy="1442488"/>
          </a:xfrm>
        </p:grpSpPr>
        <p:sp>
          <p:nvSpPr>
            <p:cNvPr id="7" name="CaixaDeTexto 6"/>
            <p:cNvSpPr txBox="1"/>
            <p:nvPr/>
          </p:nvSpPr>
          <p:spPr>
            <a:xfrm>
              <a:off x="665389" y="3000356"/>
              <a:ext cx="8155082" cy="120032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 vinda do Anjo da Aliança ao seu templo (Ml </a:t>
              </a:r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3:1)</a:t>
              </a:r>
            </a:p>
            <a:p>
              <a:pPr algn="ctr"/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é 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mesma referência 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do início do juízo investigativo de Daniel 7:13 e 8:14</a:t>
              </a:r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64639" y="2758197"/>
              <a:ext cx="98296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0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C</a:t>
              </a:r>
              <a:endParaRPr lang="pt-BR" sz="80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341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36417" y="769268"/>
            <a:ext cx="41044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Malaquias apresenta primeiramente o juízo investigativo que teve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início em 22 de outubro de 1844 e posteriormente o juízo executivo no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grande e terrível dia do Senhor (Ml 3:5;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Jd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14, 15; Ml 3:18; 4:1-3 e 5).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13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86455" y="1561356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 </a:t>
            </a:r>
            <a:r>
              <a:rPr lang="pt-B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MENSAGEM CENTRAL DO</a:t>
            </a:r>
          </a:p>
          <a:p>
            <a:pPr algn="ctr"/>
            <a:r>
              <a:rPr lang="pt-B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LIVRO DE MALAQUIAS É SOBRE JUÍZO!</a:t>
            </a:r>
            <a:endParaRPr lang="pt-BR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44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5173" y="1849388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II. MALAQUIAS E APOCALIPSE 14</a:t>
            </a:r>
            <a:endParaRPr lang="pt-BR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09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0776" y="1777380"/>
            <a:ext cx="45829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mensageiro de Malaquias 3:1, à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semelhança do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anjo (mensageiro) de Apocalipse 14:6, tem como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precedente textual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uma mensagem referente aos votos matrimoniais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Ml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2:11 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14:4).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7544" y="553244"/>
            <a:ext cx="4647645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Votos 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matrimoniais</a:t>
            </a:r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76528" y="160102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5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553244"/>
            <a:ext cx="4536504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mensageiro</a:t>
            </a:r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65239" y="160102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1777380"/>
            <a:ext cx="47424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na Septuaginta (texto em grego para o AT), 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termo usado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para mensageiro em Malaquias 3:1 é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angelon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Essa é a mesma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palavra grega usada para anjo ou mensageiro em Apocalipse 14:6, 8 e 9.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28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3568" y="553244"/>
            <a:ext cx="4752528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Juízo 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investigativo</a:t>
            </a:r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108520" y="159337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75935" y="1777380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tanto no Apocalipse quanto em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Malaquias, está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presente o tema do juízo.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20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3568" y="553244"/>
            <a:ext cx="4752528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Juízo 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executivo</a:t>
            </a:r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8714" y="159337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75935" y="1777380"/>
            <a:ext cx="4680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após o juízo investigativo, na profecia de Malaquias,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é visto claramente um juízo executivo (Ml 3:2; 4:1-3). 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mesmo acontece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Apocalipse.</a:t>
            </a:r>
          </a:p>
        </p:txBody>
      </p:sp>
    </p:spTree>
    <p:extLst>
      <p:ext uri="{BB962C8B-B14F-4D97-AF65-F5344CB8AC3E}">
        <p14:creationId xmlns:p14="http://schemas.microsoft.com/office/powerpoint/2010/main" val="734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66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3568" y="553244"/>
            <a:ext cx="4752528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Criação </a:t>
            </a:r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algn="ctr"/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adoração: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34738" y="159337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75935" y="1777380"/>
            <a:ext cx="4680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segunda parte de Apocalipse 14:7 diz assim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“[...]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adorai aquele que fez o céu, e a terra, e o mar, e as fontes das águas”.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Em Malaquias 2:10, encontramos: “[...] não nos criou o mesmo Deus?”.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6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3568" y="553244"/>
            <a:ext cx="4752528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lei </a:t>
            </a:r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</a:p>
          <a:p>
            <a:pPr algn="ctr"/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Deus</a:t>
            </a:r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34738" y="159337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58423" y="1777380"/>
            <a:ext cx="46805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na profecia de Malaquias, temos um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chamado para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retornar à lei de Deus (Ml 4:4). Semelhantemente, em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Apocalipse 14:12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temos declarado que os santos andam em conformidade com a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lei de Deus.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22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3568" y="553244"/>
            <a:ext cx="4752528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Redenção </a:t>
            </a:r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dos</a:t>
            </a:r>
          </a:p>
          <a:p>
            <a:pPr algn="ctr"/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justos</a:t>
            </a:r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5496" y="159337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58423" y="1777380"/>
            <a:ext cx="4680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“dia do Senhor” trará salvação para 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justos (Ml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3:17, 4:2). No término da mensagem dos três anjos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Apocalipse 14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é apresentado o Filho do Homem sentado sobre uma nuvem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branca.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7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5173" y="1849388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III. O MENSAGEIRO REVELADO</a:t>
            </a:r>
            <a:endParaRPr lang="pt-BR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3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67544" y="625252"/>
            <a:ext cx="4392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mensageiro de Apocalipse é o mesmo mensageiro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Malaquias; 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mensagem e a obra de ambos são as mesmas. Além 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mais, esse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mensageiro é identificado no livro de Malaquias como sendo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profeta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Elias (Ml 4:5;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11:10 e 14).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32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5173" y="1849388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375053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79512" y="625252"/>
            <a:ext cx="4392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Em nosso estudo de hoje, vimos que a mensagem central 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livro de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Malaquias é sobre o juízo. Primeiramente um juízo investigativo,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tendo iniciado em 22 de outubro de 1844, e posteriormente um juízo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executivo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07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67544" y="985292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É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essencial sabermos que Deus tem um carinho especial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pelo seu povo. Aqueles que temem ao Senhor são para Ele um particular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tesouro (Ml 3:17).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98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83568" y="841276"/>
            <a:ext cx="4392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Saiba que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você é para Deus um tesouro particular. Ele tem cuidado de você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 guardará a sua vida até o final, quando juntos moraremos com o Senhor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para todo o sempre.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72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51898" y="1057300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Enfadais ao Senhor com vossas palavras; e ainda dizeis: Em que o enfadamos? Nisto que dizeis: Qualquer que faz o mal passa por bom aos olhos do Senhor, e desses é que ele se agrada, ou, onde está o Deus do juízo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pt-B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Malaquias 2:17</a:t>
            </a:r>
            <a:endParaRPr lang="pt-BR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86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5173" y="2065412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I. A MENSAGEM CENTRAL DE MALAQUIAS</a:t>
            </a:r>
            <a:endParaRPr lang="pt-BR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34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042156"/>
            <a:ext cx="4968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livro começa com a palavra “sentença” (Ml 1:1), que de pronto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nos leva à ideia de um juízo. Deus pronuncia uma sentença contra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Israel, porque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tanto líderes (Ml 1:6; 2:9) quanto povo (Ml 2:10-16)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apostataram dos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caminhos do Senhor.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07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849388"/>
            <a:ext cx="56886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“Enfadais o SENHOR com as vossas palavras; e ainda dizeis: Em que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enfadamos? Nisto, que pensais: Qualquer que faz o mal passa por bom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aos olhos do SENHOR, e desses é que ele se agrada; ou: Onde está o Deus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 juízo?”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7544" y="553244"/>
            <a:ext cx="4647645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pensamento do povo (Ml 2:17)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76528" y="160102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03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263951" y="719863"/>
            <a:ext cx="6947084" cy="1154163"/>
            <a:chOff x="263951" y="719863"/>
            <a:chExt cx="6947084" cy="1154163"/>
          </a:xfrm>
        </p:grpSpPr>
        <p:sp>
          <p:nvSpPr>
            <p:cNvPr id="2" name="CaixaDeTexto 1"/>
            <p:cNvSpPr txBox="1"/>
            <p:nvPr/>
          </p:nvSpPr>
          <p:spPr>
            <a:xfrm>
              <a:off x="611560" y="1043029"/>
              <a:ext cx="6599475" cy="83099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Como Deus </a:t>
              </a:r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poderia permitir 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que nações idólatras prosperassem?</a:t>
              </a:r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263951" y="719863"/>
              <a:ext cx="74892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1</a:t>
              </a:r>
              <a:endParaRPr lang="pt-BR" sz="6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798741" y="1893520"/>
            <a:ext cx="7301651" cy="1107996"/>
            <a:chOff x="798741" y="1689359"/>
            <a:chExt cx="7301651" cy="1107996"/>
          </a:xfrm>
        </p:grpSpPr>
        <p:sp>
          <p:nvSpPr>
            <p:cNvPr id="5" name="CaixaDeTexto 4"/>
            <p:cNvSpPr txBox="1"/>
            <p:nvPr/>
          </p:nvSpPr>
          <p:spPr>
            <a:xfrm>
              <a:off x="1187624" y="1827859"/>
              <a:ext cx="6912768" cy="83099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Para Deus, então, os</a:t>
              </a:r>
            </a:p>
            <a:p>
              <a:pPr algn="ct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maus passam por bons;</a:t>
              </a:r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798741" y="1689359"/>
              <a:ext cx="74892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pt-BR" sz="6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1403648" y="2777502"/>
            <a:ext cx="7247548" cy="1160118"/>
            <a:chOff x="1403648" y="2658856"/>
            <a:chExt cx="7247548" cy="1160118"/>
          </a:xfrm>
        </p:grpSpPr>
        <p:sp>
          <p:nvSpPr>
            <p:cNvPr id="7" name="CaixaDeTexto 6"/>
            <p:cNvSpPr txBox="1"/>
            <p:nvPr/>
          </p:nvSpPr>
          <p:spPr>
            <a:xfrm>
              <a:off x="1835696" y="2987977"/>
              <a:ext cx="6815500" cy="83099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Se Deus fosse justo, faria um juízo </a:t>
              </a:r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onde</a:t>
              </a:r>
            </a:p>
            <a:p>
              <a:pPr algn="ctr"/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Seu povo 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prosperaria, e não os maus.</a:t>
              </a:r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1403648" y="2658856"/>
              <a:ext cx="74892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600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3</a:t>
              </a:r>
              <a:endParaRPr lang="pt-BR" sz="6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725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553244"/>
            <a:ext cx="5328592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resposta de </a:t>
            </a:r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Deus</a:t>
            </a:r>
          </a:p>
          <a:p>
            <a:pPr algn="ctr"/>
            <a:r>
              <a:rPr lang="pt-BR" sz="28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(Ml </a:t>
            </a:r>
            <a:r>
              <a:rPr lang="pt-BR" sz="28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3:1-5, 16-18)</a:t>
            </a:r>
            <a:endParaRPr lang="pt-BR" sz="2800" cap="al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65239" y="160102"/>
            <a:ext cx="116891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1150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1560" y="2137420"/>
            <a:ext cx="47424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Deus tinha um dia preparado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em que viria fazer Seu juízo, e Ele o executaria da seguinte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forma:</a:t>
            </a:r>
          </a:p>
        </p:txBody>
      </p:sp>
    </p:spTree>
    <p:extLst>
      <p:ext uri="{BB962C8B-B14F-4D97-AF65-F5344CB8AC3E}">
        <p14:creationId xmlns:p14="http://schemas.microsoft.com/office/powerpoint/2010/main" val="366299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11137" y="1057300"/>
            <a:ext cx="8781343" cy="1323439"/>
            <a:chOff x="39128" y="564533"/>
            <a:chExt cx="8781343" cy="1323439"/>
          </a:xfrm>
        </p:grpSpPr>
        <p:sp>
          <p:nvSpPr>
            <p:cNvPr id="2" name="CaixaDeTexto 1"/>
            <p:cNvSpPr txBox="1"/>
            <p:nvPr/>
          </p:nvSpPr>
          <p:spPr>
            <a:xfrm>
              <a:off x="665390" y="719863"/>
              <a:ext cx="8155081" cy="83099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Enviaria um mensageiro para preparar o </a:t>
              </a:r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caminho 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da vinda do </a:t>
              </a:r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Senhor ao 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seu templo (Ml 3:1).</a:t>
              </a:r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39128" y="564533"/>
              <a:ext cx="92545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0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A</a:t>
              </a:r>
              <a:endParaRPr lang="pt-BR" sz="80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136648" y="2123390"/>
            <a:ext cx="8755831" cy="1323439"/>
            <a:chOff x="64639" y="1630623"/>
            <a:chExt cx="8755831" cy="1323439"/>
          </a:xfrm>
        </p:grpSpPr>
        <p:sp>
          <p:nvSpPr>
            <p:cNvPr id="5" name="CaixaDeTexto 4"/>
            <p:cNvSpPr txBox="1"/>
            <p:nvPr/>
          </p:nvSpPr>
          <p:spPr>
            <a:xfrm>
              <a:off x="665389" y="1777380"/>
              <a:ext cx="8155081" cy="83099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Ouviria o clamor daqueles que </a:t>
              </a:r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  <a:p>
              <a:pPr algn="ctr"/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temessem (Ml. 3:16);</a:t>
              </a:r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64639" y="1630623"/>
              <a:ext cx="98296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0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B</a:t>
              </a:r>
              <a:endParaRPr lang="pt-BR" sz="80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136648" y="3062235"/>
            <a:ext cx="8755832" cy="1323439"/>
            <a:chOff x="64639" y="2569468"/>
            <a:chExt cx="8755832" cy="1323439"/>
          </a:xfrm>
        </p:grpSpPr>
        <p:sp>
          <p:nvSpPr>
            <p:cNvPr id="7" name="CaixaDeTexto 6"/>
            <p:cNvSpPr txBox="1"/>
            <p:nvPr/>
          </p:nvSpPr>
          <p:spPr>
            <a:xfrm>
              <a:off x="665389" y="3000356"/>
              <a:ext cx="8155082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Assentaria e purificaria Seu povo (Ml 3:3);</a:t>
              </a:r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64639" y="2569468"/>
              <a:ext cx="98296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0" dirty="0" smtClean="0">
                  <a:solidFill>
                    <a:schemeClr val="accent6">
                      <a:lumMod val="50000"/>
                    </a:schemeClr>
                  </a:solidFill>
                  <a:latin typeface="Arial Black" panose="020B0A04020102020204" pitchFamily="34" charset="0"/>
                </a:rPr>
                <a:t>C</a:t>
              </a:r>
              <a:endParaRPr lang="pt-BR" sz="80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240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1000</Words>
  <Application>Microsoft Office PowerPoint</Application>
  <PresentationFormat>Apresentação na tela (16:10)</PresentationFormat>
  <Paragraphs>111</Paragraphs>
  <Slides>28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2" baseType="lpstr">
      <vt:lpstr>Arial</vt:lpstr>
      <vt:lpstr>Arial Black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SM-SEMANA DE MORDOMIA</dc:subject>
  <dc:creator>Pr. MARCELO AUGUSTO DE CARVALHO</dc:creator>
  <cp:keywords>www.4tons.com</cp:keywords>
  <dc:description>COMÉRCIO PROIBIDO. USO PESSOAL</dc:description>
  <cp:lastModifiedBy>APV - Marcelo Augusto de Carvalho</cp:lastModifiedBy>
  <cp:revision>24</cp:revision>
  <dcterms:created xsi:type="dcterms:W3CDTF">2015-11-15T14:39:19Z</dcterms:created>
  <dcterms:modified xsi:type="dcterms:W3CDTF">2016-02-14T19:47:55Z</dcterms:modified>
  <cp:category>SM-SERMÕES</cp:category>
</cp:coreProperties>
</file>