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6" r:id="rId7"/>
    <p:sldId id="264" r:id="rId8"/>
    <p:sldId id="271" r:id="rId9"/>
    <p:sldId id="263" r:id="rId10"/>
    <p:sldId id="289" r:id="rId11"/>
    <p:sldId id="290" r:id="rId12"/>
    <p:sldId id="302" r:id="rId13"/>
    <p:sldId id="291" r:id="rId14"/>
    <p:sldId id="303" r:id="rId15"/>
    <p:sldId id="296" r:id="rId16"/>
    <p:sldId id="297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00" r:id="rId28"/>
    <p:sldId id="298" r:id="rId29"/>
    <p:sldId id="301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04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9408E-BF31-48E3-BCE8-08F2C6055182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677D-E0C1-43B2-8F02-EE684AB064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4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677D-E0C1-43B2-8F02-EE684AB064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12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21396"/>
            <a:ext cx="39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“E converterá muitos dos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filhos de Israel ao Senhor, seu Deus. E irá adiante do Senhor no espírito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poder de Elias [...]”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1:16, 17).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68863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João Batista: um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Elias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553244"/>
            <a:ext cx="453650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papel do anjo Gabriel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9216" y="1507351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Lucas 1:19 mostra que aquele que veio notificar Zacarias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ao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nascimento do seu filho foi o anjo Gabriel. Na Bíblia, o nome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Gabriel só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ocorre no livro de Lucas 1:19 e 26 e Daniel 8:16 e 9:21.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553244"/>
            <a:ext cx="453650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papel do anjo Gabriel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7109" y="177738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Esses textos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fazem uma ligação da profecia de Malaquias com o livro de Daniel, através da referência a Gabriel. E isso não acontece por acaso.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75252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profecia com duplo cumprimento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08520" y="1593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5935" y="1673428"/>
            <a:ext cx="8200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“Mas os discípulos o interrogaram: Por que dizem, pois, os escribas ser necessário que Elias venha primeiro? Então, Jesus respondeu: De fato, Elias virá e restaurará todas as coisas. Eu, porém, vos declaro que Elias já veio, e não o reconheceram; antes, fizeram com ele tudo quanto quiseram. Assim também o Filho do Homem há de padecer nas mãos deles. Então, os discípulos entenderam que lhes falara a respeito de João Batista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/>
            <a:r>
              <a:rPr lang="pt-BR" sz="2400" dirty="0"/>
              <a:t>Mateus </a:t>
            </a:r>
            <a:r>
              <a:rPr lang="pt-BR" sz="2400" dirty="0" smtClean="0"/>
              <a:t>17:10-13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95999" y="1322356"/>
            <a:ext cx="6947084" cy="1107996"/>
            <a:chOff x="263951" y="719863"/>
            <a:chExt cx="694708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 profeta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Elias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48179" y="2137420"/>
            <a:ext cx="7180205" cy="1107996"/>
            <a:chOff x="920187" y="1545343"/>
            <a:chExt cx="7180205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João Batista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140876" y="2901632"/>
            <a:ext cx="7103532" cy="1107996"/>
            <a:chOff x="1547664" y="2658856"/>
            <a:chExt cx="7103532" cy="1107996"/>
          </a:xfrm>
        </p:grpSpPr>
        <p:sp>
          <p:nvSpPr>
            <p:cNvPr id="7" name="CaixaDeTexto 6"/>
            <p:cNvSpPr txBox="1"/>
            <p:nvPr/>
          </p:nvSpPr>
          <p:spPr>
            <a:xfrm>
              <a:off x="1835696" y="2987977"/>
              <a:ext cx="68155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O “Elias” que virá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547664" y="2658856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C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23528" y="697260"/>
            <a:ext cx="535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Bíblia nos apresenta três “Elias”:</a:t>
            </a:r>
          </a:p>
        </p:txBody>
      </p:sp>
    </p:spTree>
    <p:extLst>
      <p:ext uri="{BB962C8B-B14F-4D97-AF65-F5344CB8AC3E}">
        <p14:creationId xmlns:p14="http://schemas.microsoft.com/office/powerpoint/2010/main" val="5639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III – A HISTÓRIA SE REPETE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2382" y="1849388"/>
            <a:ext cx="4703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Após o Pentecostes, os discípulos partiram cheios do Espírito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pregar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mensagem da salvação. No entanto, o início do cristianismo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marcado por perseguições de todos os lados.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68863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início marcado por perseguições: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2382" y="1849388"/>
            <a:ext cx="4703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ódio a Cristo, por parte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liderança judaica, foi transferido para aqueles que agora refletiam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Sua imagem e falavam com a autoridade que Ele possuía.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68863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início marcado por perseguições: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2382" y="1777380"/>
            <a:ext cx="47037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Mas em virtude das perseguições, eram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muito mais os conversos de coração que estavam dispostos a pagar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preço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entrega de suas vidas a Jesus do que aqueles que se converteriam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 algum interesse.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68863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início marcado por perseguições: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2281436"/>
            <a:ext cx="4899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no início do quarto século que o imperador romano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Constantino promoveu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Édito de Milão (ano 313 d.C.) acabando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oficialmente com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 perseguição, especialmente a do cristianismo.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904656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fim das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perseguições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entrada das falsas doutrinas na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igreja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220942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“Mas, em cessando a perseguição e entrando o cristianismo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 cortes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palácios dos reis, pôs ela [a igreja cristã] de lado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humilde simplicidade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Cristo e Seus apóstolos, em troca da pompa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orgulho 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sacerdotes e governadores pagãos; e em lugar das ordenanças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Deus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colocou teorias e tradições humanas”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Grande Conflito, p. 49).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904656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fim das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perseguições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entrada das falsas doutrinas na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igreja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2124060"/>
            <a:ext cx="5490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Constantino promoveu o surgimento da Igreja Católica. Os templos pagãos passaram a ser gradativamente adaptados para serem templos cristãos. O dia de sábado como dia de adoração foi transferido para o domingo, o dia do sol.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83264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fim das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perseguições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entrada das falsas doutrinas na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igreja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2022150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partir de Constantino, a igreja cristã começou a perder fortemente a sua identidade bíblica e passou gradativamente a assumir as características dos cultos pagãos romanos.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4726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Elias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profético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fugiu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 deserto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1754728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“Proferirá palavras contra o Altíssimo, magoará os santos do Altíssimo e cuidará em mudar os tempos e a lei; e os santos lhe serão entregues nas mãos, por um tempo, dois tempos e metade de um tempo.”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7:25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4726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Elias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profético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fugiu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 deserto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95999" y="1322356"/>
            <a:ext cx="6947084" cy="1107996"/>
            <a:chOff x="263951" y="719863"/>
            <a:chExt cx="694708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Tempos: Daniel 7:25; Apocalipse 12:14;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48179" y="2137420"/>
            <a:ext cx="7180205" cy="1107996"/>
            <a:chOff x="920187" y="1545343"/>
            <a:chExt cx="7180205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42 meses: Apocalipse 11:2, 3 e 6; 13:5;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140876" y="2901632"/>
            <a:ext cx="7103532" cy="1107996"/>
            <a:chOff x="1547664" y="2658856"/>
            <a:chExt cx="7103532" cy="1107996"/>
          </a:xfrm>
        </p:grpSpPr>
        <p:sp>
          <p:nvSpPr>
            <p:cNvPr id="7" name="CaixaDeTexto 6"/>
            <p:cNvSpPr txBox="1"/>
            <p:nvPr/>
          </p:nvSpPr>
          <p:spPr>
            <a:xfrm>
              <a:off x="1835696" y="2987977"/>
              <a:ext cx="68155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1260 dias: Apocalipse 11:3; 12:6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547664" y="2658856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C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79512" y="281761"/>
            <a:ext cx="769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livros de Daniel e Apocalipse mencionam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várias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 período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62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2022150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Esse período se estendeu do ano 538 d.C. ao ano 1798 d.C.8,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marcado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domínio da igreja romana na Idade Média com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inquisição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cruzadas. Foi um grande tempo de seca espiritual.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4726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Elias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profético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fugiu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 deserto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641789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Elias profético é identificado como sendo a mulher pura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Apocalipse 12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Ela se manteve fiel aos mandamentos de Deus (v. 17)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teve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fugir para o deserto onde Deus a sustentou por 1260 dias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14).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54726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Elias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profético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fugiu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 deserto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94" y="216416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7505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40922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Jesus mencionou que o Elias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viria restauraria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coisas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17:11). A Bíblia menciona que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profeta Elias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retornou e restaurou algo após os três anos e meio de seca,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isso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 leva a compreender que o Elias profético também deveria retornar em algum momento depois de 1798 e restaurar todas as coisas.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625252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Igreja Adventista do Sétimo dia é aquela que cumpre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características dessa profecia. Por isso, Satanás está tão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irado contra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ela.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Gostaria você também de fazer parte desse povo unindo-se à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profecia bíblica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Elias?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898" y="141734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Eis que eu vos enviarei o profeta Elias, antes que venha o grande e terrível dia do Senhor;</a:t>
            </a:r>
          </a:p>
          <a:p>
            <a:pPr algn="ctr"/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Malaquias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4:5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77738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I. Deus </a:t>
            </a: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envia </a:t>
            </a: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Elias para profetizar sobre um período de seca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042156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profeta Elias entra na história com uma aparição diante do rei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Acabe profetizando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sobre um período de seca. Elias disse que por anos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haveria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orvalho nem chuva, senão segundo a sua palavra (1Rs 17:1).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518457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 não choveria todo esse tempo?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63951" y="170228"/>
            <a:ext cx="6947084" cy="1107996"/>
            <a:chOff x="263951" y="719863"/>
            <a:chExt cx="694708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 mandamento de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16131" y="985292"/>
            <a:ext cx="7180205" cy="1107996"/>
            <a:chOff x="920187" y="1545343"/>
            <a:chExt cx="7180205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Promessa para os observadores da lei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8828" y="1749504"/>
            <a:ext cx="7103532" cy="1107996"/>
            <a:chOff x="1547664" y="2658856"/>
            <a:chExt cx="7103532" cy="1107996"/>
          </a:xfrm>
        </p:grpSpPr>
        <p:sp>
          <p:nvSpPr>
            <p:cNvPr id="7" name="CaixaDeTexto 6"/>
            <p:cNvSpPr txBox="1"/>
            <p:nvPr/>
          </p:nvSpPr>
          <p:spPr>
            <a:xfrm>
              <a:off x="1835696" y="2987977"/>
              <a:ext cx="68155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Uma advertência do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Senhor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547664" y="2658856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C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059056" y="2540290"/>
            <a:ext cx="7103532" cy="1107996"/>
            <a:chOff x="1547664" y="2658856"/>
            <a:chExt cx="7103532" cy="1107996"/>
          </a:xfrm>
        </p:grpSpPr>
        <p:sp>
          <p:nvSpPr>
            <p:cNvPr id="15" name="CaixaDeTexto 14"/>
            <p:cNvSpPr txBox="1"/>
            <p:nvPr/>
          </p:nvSpPr>
          <p:spPr>
            <a:xfrm>
              <a:off x="1835696" y="2987977"/>
              <a:ext cx="68155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 consequência da desobediência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547664" y="2658856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D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480806" y="3331076"/>
            <a:ext cx="7103532" cy="1107996"/>
            <a:chOff x="1547664" y="2658856"/>
            <a:chExt cx="7103532" cy="1107996"/>
          </a:xfrm>
        </p:grpSpPr>
        <p:sp>
          <p:nvSpPr>
            <p:cNvPr id="18" name="CaixaDeTexto 17"/>
            <p:cNvSpPr txBox="1"/>
            <p:nvPr/>
          </p:nvSpPr>
          <p:spPr>
            <a:xfrm>
              <a:off x="1835696" y="2987977"/>
              <a:ext cx="68155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 condição de Israel nos dias de Elias: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547664" y="2658856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E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2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61206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quanto tempo não choveu nos dias de Elias?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2137420"/>
            <a:ext cx="474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Tiago 5:17 e Lucas 4:25, lemos que o período de seca foi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três anos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seis meses.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 – UMA PROFECIA COM DUPLO CUMPRIMENTO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1059</Words>
  <Application>Microsoft Office PowerPoint</Application>
  <PresentationFormat>Apresentação na tela (16:10)</PresentationFormat>
  <Paragraphs>107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SM-SEMANA DE MORDOMIA</dc:subject>
  <dc:creator>Pr. MARCELO AUGUSTO DE CARVALHO</dc:creator>
  <cp:keywords>www.4tons.com</cp:keywords>
  <dc:description>COMÉRCIO PROIBIDO. USO PESSOAL</dc:description>
  <cp:lastModifiedBy>APV - Marcelo Augusto de Carvalho</cp:lastModifiedBy>
  <cp:revision>31</cp:revision>
  <dcterms:created xsi:type="dcterms:W3CDTF">2015-11-15T14:39:19Z</dcterms:created>
  <dcterms:modified xsi:type="dcterms:W3CDTF">2016-02-14T19:48:08Z</dcterms:modified>
  <cp:category>SM-SERMÕES</cp:category>
</cp:coreProperties>
</file>