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6" r:id="rId6"/>
    <p:sldId id="271" r:id="rId7"/>
    <p:sldId id="264" r:id="rId8"/>
    <p:sldId id="263" r:id="rId9"/>
    <p:sldId id="314" r:id="rId10"/>
    <p:sldId id="289" r:id="rId11"/>
    <p:sldId id="315" r:id="rId12"/>
    <p:sldId id="316" r:id="rId13"/>
    <p:sldId id="290" r:id="rId14"/>
    <p:sldId id="29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00" r:id="rId33"/>
    <p:sldId id="298" r:id="rId34"/>
    <p:sldId id="334" r:id="rId3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5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9EEC-F929-4C6B-8572-2638F021893A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AE7C1-C499-4AEA-ADB2-E8E8FE2DA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70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AE7C1-C499-4AEA-ADB2-E8E8FE2DAF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4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5808" y="202215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próprio nome diz, esse serviço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acontecia cotidianamente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também pode ser chamado de contínuo. O diário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 dividido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duas partes: (1) sacrifício coletivo e (2) sacrifício individual.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3528" y="249494"/>
            <a:ext cx="4896544" cy="1107996"/>
            <a:chOff x="263951" y="719863"/>
            <a:chExt cx="489654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454893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Sacrifício coletivo: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67544" y="17773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cerimonial acontecia diariamente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holocausto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manhã e da tarde. Toda manhã e tarde,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queimava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cordeiro de um ano sobre o altar.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23528" y="337220"/>
            <a:ext cx="4392488" cy="1107996"/>
            <a:chOff x="920187" y="1545343"/>
            <a:chExt cx="4392488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4125051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Sacrifício individual: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67544" y="144521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bastava um cordeiro morrer por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congregação de Israel no ritual do sacrifício coletivo. A parte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importante do ministério diário era o serviço efetuado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prol do indivíduo.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serviço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376" y="1777380"/>
            <a:ext cx="4700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vista a transferência dos pecados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confessados pelo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povo para dentro do santuário através do serviço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diário,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compartimentos sagrados, uma vez contaminados, necessitavam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 purificados.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 – JESUS E OS SERVIÇOS DO SANTUÁRIO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9726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santuário terrestre era uma cópia, ou modelo, do santuário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celestial.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serviços desse tabernáculo eram uma sombra da obra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seria ministrada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Cristo, nosso Sumo Sacerdote, no santuário celestial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12:24; 9:8-12).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o serviço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7029" y="2022150"/>
            <a:ext cx="45489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Sacrifício coletivo: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9420" y="1698984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endParaRPr lang="pt-BR" sz="6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92382" y="2641476"/>
            <a:ext cx="4788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sacrifício de Cristo na cruz do Calvário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por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todo o mundo, representando assim o aspecto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sacrifício coletivo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dentro do serviço diário.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o serviço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7029" y="2022150"/>
            <a:ext cx="454893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Jesus e o sacrifício individual: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9420" y="1698984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</a:t>
            </a:r>
            <a:endParaRPr lang="pt-BR" sz="6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12770" y="3001516"/>
            <a:ext cx="478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aspecto mais importante 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 diário estava na aceitação individual da graça por parte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pecador arrependido.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o serviço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7029" y="1812514"/>
            <a:ext cx="390902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Jesus e a oferta de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incenso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0187" y="1489348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</a:t>
            </a:r>
            <a:endParaRPr lang="pt-BR" sz="6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2902" y="2713484"/>
            <a:ext cx="4703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incenso que subia diante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véu 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direção ao lugar santíssimo simboliza os méritos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intercessão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Cristo pelo Seu povo, sendo Ele o único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mediador entre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Deus e o homem (1Tm 2:5; 1Jo 2:1; At 4:12).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1569" y="192139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“Como antigamente eram os pecados do povo colocados, pela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fé, sobre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oferta pelo pecado, e, mediante o sangue desta,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transferidos simbolicamente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santuário terrestre, assim em o novo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concerto,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pecados dos que se arrependem são, pela fé, colocados sobre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Cristo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transferidos, de fato, para o santuário celeste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514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927" y="21374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 E como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purificação típica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santuário terrestre se efetuava mediante a remoção dos pecados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pelos quais se poluíra, igualmente a purificação real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santuário celeste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 efetuar-se pela remoção, ou apagamento,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pecados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ali estão registrados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787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927" y="213742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...Mas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antes que isto se possa cumprir, deve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haver um exame dos livros de registro para determinar quem, pelo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arrependimento 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pecados e fé em Cristo, tem direito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benefícios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Sua expiação. A purificação do santuário, portanto, envolve uma investigação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— um julgamento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69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e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927" y="21374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 Isto deve efetuar-se antes da vinda de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Cristo para resgatar Seu povo, pois que, quando vier, Sua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recompensa estará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Ele para dar a cada um segundo as suas obras.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22:12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Grande Conflito, p. 421).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IV – O VERDADEIRO ALTAR É DESTRUÍDO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domínio da igreja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777380"/>
            <a:ext cx="5432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profecia de Daniel 7:25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apontava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domínio da igreja romana por um tempo, dois tempos e metade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um tempo. Esse tempo profético se estendeu de 538 d.C. até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1798 d.C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., e foi o período escuro da humanidade, a Idade Média.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39248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obra da igreja romana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9" y="177738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igreja apostatada é representada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Daniel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7 e 8 como sendo o chifre pequeno, e em Apocalipse 13 e 17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besta e a grande meretriz de nome Babilônia.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40015" y="1366488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Mudaria os tempos e a lei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7:25)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92195" y="2181552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Lançaria por terra a verdade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8:12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39248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o “altar” foi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destruído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777380"/>
            <a:ext cx="543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Vimos claramente que a obra 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chifre pequeno seria de colocar-se no lugar de Cristo, nosso único salvador,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advogado e mediador, e destruir a verdade do sacrifício diário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santuário. Como isso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aconteceu?</a:t>
            </a:r>
          </a:p>
        </p:txBody>
      </p:sp>
    </p:spTree>
    <p:extLst>
      <p:ext uri="{BB962C8B-B14F-4D97-AF65-F5344CB8AC3E}">
        <p14:creationId xmlns:p14="http://schemas.microsoft.com/office/powerpoint/2010/main" val="9774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40015" y="1034324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Adoração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92195" y="1849388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Salvação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6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 – ELIAS, O RESTAURADOR DE ALTARES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40922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Então Elias disse a todo o povo: Chegai-vos a mim. E todo o povo se chegou a ele; e restaurou o altar do Senhor, que estava quebrado.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 Reis 18:30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9552" y="481236"/>
            <a:ext cx="3670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Assim como o profeta Elias retornou após os três anos e meio de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seca, o Elias profético também retornaria em algum momento após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1798 quando se cumprissem os três anos e meio proféticos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7:25).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1129308"/>
            <a:ext cx="4679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adventistas do sétimo dia, cremos que a profecia de Daniel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8:14 teve seu cumprimento em 22 de outubro de 1844. Neste dia,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iniciou- 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obra no Céu e outra na Terra.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94" y="2164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40922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movimento profético, a Igreja Adventista cumpre o papel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Elias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profético. Somos o remanescente da profecia bíblica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12:17; 14:12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), que restaurou a verdade da adoração ao Deus criador (sábado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cremos que temos salvação, perdão e mediação somente em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Cristo (evangelho eterno).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409228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Confie em Cristo como seu único Salvador e Mediador, deixando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então que Ele seja o verdadeiro Rei e Senhor da sua vida. Não há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temer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“porque não temos sumo sacerdote que não possa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compadecer-se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nossas fraquezas; antes, foi ele tentado em todas as coisas,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nossa semelhança, mas sem pecado.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13132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– O ALTAR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518457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 altares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91791" y="2020160"/>
            <a:ext cx="413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vez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aparece explicitamente um altar na Bíblia é nos sacrifícios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oferecidos por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Caim e Abel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4:1-5).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Significados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altares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742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Existem três significados para os altares e ofertas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sacrifícios:</a:t>
            </a:r>
          </a:p>
        </p:txBody>
      </p:sp>
    </p:spTree>
    <p:extLst>
      <p:ext uri="{BB962C8B-B14F-4D97-AF65-F5344CB8AC3E}">
        <p14:creationId xmlns:p14="http://schemas.microsoft.com/office/powerpoint/2010/main" val="3662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840015" y="1034324"/>
            <a:ext cx="6947084" cy="1107996"/>
            <a:chOff x="263951" y="719863"/>
            <a:chExt cx="6947084" cy="1107996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Adoração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92195" y="1849388"/>
            <a:ext cx="7180205" cy="1107996"/>
            <a:chOff x="920187" y="1545343"/>
            <a:chExt cx="7180205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Testemunho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84892" y="2613600"/>
            <a:ext cx="7103532" cy="1107996"/>
            <a:chOff x="1547664" y="2658856"/>
            <a:chExt cx="7103532" cy="1107996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Salvação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47664" y="2658856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OS SERVIÇOS DO SANTUÁRIO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963" y="121196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compreensão do significado do altar é ampliada com a construção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tabernáculo no deserto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25:8, 9), e o estabelecimento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rituais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sacrifícios que lá ocorriam. O ministério do santuário consistia em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duas partes: um serviço diário e outro anual.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1083</Words>
  <Application>Microsoft Office PowerPoint</Application>
  <PresentationFormat>Apresentação na tela (16:10)</PresentationFormat>
  <Paragraphs>117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40</cp:revision>
  <dcterms:created xsi:type="dcterms:W3CDTF">2015-11-15T14:39:19Z</dcterms:created>
  <dcterms:modified xsi:type="dcterms:W3CDTF">2016-02-14T19:48:44Z</dcterms:modified>
  <cp:category>SM-SERMÕES</cp:category>
</cp:coreProperties>
</file>