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6" r:id="rId6"/>
    <p:sldId id="271" r:id="rId7"/>
    <p:sldId id="263" r:id="rId8"/>
    <p:sldId id="335" r:id="rId9"/>
    <p:sldId id="336" r:id="rId10"/>
    <p:sldId id="337" r:id="rId11"/>
    <p:sldId id="338" r:id="rId12"/>
    <p:sldId id="296" r:id="rId13"/>
    <p:sldId id="339" r:id="rId14"/>
    <p:sldId id="340" r:id="rId15"/>
    <p:sldId id="289" r:id="rId16"/>
    <p:sldId id="341" r:id="rId17"/>
    <p:sldId id="342" r:id="rId18"/>
    <p:sldId id="325" r:id="rId19"/>
    <p:sldId id="343" r:id="rId20"/>
    <p:sldId id="344" r:id="rId21"/>
    <p:sldId id="345" r:id="rId22"/>
    <p:sldId id="346" r:id="rId23"/>
    <p:sldId id="331" r:id="rId24"/>
    <p:sldId id="332" r:id="rId25"/>
    <p:sldId id="333" r:id="rId26"/>
    <p:sldId id="347" r:id="rId27"/>
    <p:sldId id="300" r:id="rId28"/>
    <p:sldId id="298" r:id="rId29"/>
    <p:sldId id="334" r:id="rId30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31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2437-46E3-4A63-849D-6AFD1FC4E2D4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A69CE-0648-4176-AAC2-DC64997CAE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84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A69CE-0648-4176-AAC2-DC64997CAEF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36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553244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Apocalipse 14:14-16, aparece o Filho do Homem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sentado sobre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nuvem com uma foice afiada na mão para ceifar a terra, mas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ceifa não aconteceria sem que antes caísse a chuva serôdia, antes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vinda de Elias.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5394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promessa do envio do Espírito Santo aconteceria nas chuvas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temporã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serôdia. A chuva temporã está ligada ao Pentecostes, a chuva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serôdia ao Elias profético, e ambas estão associadas ao derramamento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Espírito Santo e do fogo.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III – O ESPÍRITO </a:t>
            </a:r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SANTO</a:t>
            </a:r>
          </a:p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FOGO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141734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“Lembrai-vos da Lei de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Moisés, meu servo, a qual lhe prescrevi em 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Horebe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para todo 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Israel,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saber, estatutos e juízos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Malaquias 4:4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lei que Deus prescreveu a Moisés em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Horebe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aparece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Deuteronômio 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6, e Êxodo 19 e 20. Existe um significado muito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a forma e o momento em que Deus anunciou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prescreveu Sua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lei.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</a:p>
          <a:p>
            <a:pPr algn="ctr"/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13819" y="1849388"/>
            <a:ext cx="6947084" cy="1107996"/>
            <a:chOff x="263951" y="719863"/>
            <a:chExt cx="6947084" cy="1107996"/>
          </a:xfrm>
        </p:grpSpPr>
        <p:sp>
          <p:nvSpPr>
            <p:cNvPr id="6" name="CaixaDeTexto 5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Manifestação de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fogo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3951" y="71986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65999" y="2664452"/>
            <a:ext cx="7180205" cy="1107996"/>
            <a:chOff x="920187" y="1545343"/>
            <a:chExt cx="7180205" cy="1107996"/>
          </a:xfrm>
        </p:grpSpPr>
        <p:sp>
          <p:nvSpPr>
            <p:cNvPr id="9" name="CaixaDeTexto 8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O dedo de Deus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20187" y="1545343"/>
              <a:ext cx="84350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Deus pronunciou a Sua lei no Sinai, Ele fez por meio de “fogo”, e quando a escreveu em tábuas de pedra, Ele usou o Seu próprio “dedo”. Ambos, o “fogo” e o “dedo de Deus”, são símbolos do Espírito Santo.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</a:p>
          <a:p>
            <a:pPr algn="ctr"/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1849388"/>
            <a:ext cx="5394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libertação da escravidão do Egito é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libertação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escravidão do pecado pelo sangue de Cristo. Entretanto,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após a ressureição de Jesus, simbolizada pela Festa das Primícias,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deveriam ser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contadas sete semanas até a festa do Pentecostes.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IV –O PENTECOSTES E A LEI NO SINAI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sonho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927" y="202215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plano de Deus sempre foi que a Sua lei, que é a Sua aliança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4:13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), estivesse gravada não somente em tábuas de pedra, mas no coração.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367240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sonho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71600" y="1777380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aliança de Deus, que consta nos dez mandamentos, é uma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aliança baseada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um relacionamento de amor. A própria lei de Deus pode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 resumida na palavra AMOR: amor a Deus e amor ao próximo.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10445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chuva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temporã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lei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927" y="1777380"/>
            <a:ext cx="4928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dia do Pentecostes, Deus renova Sua aliança com Seus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filhos (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8:8-10; 10:10-18). Aquilo que Deus realizou no Sinai, Ele operou novamente no Pentecostes. Deus realizou uma manifestação de “fogo” e, com o “Seu próprio dedo”, escreveu a Sua lei no coração dos discípulos. Esse é o selo do Espírito Santo!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24847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chuva serôdia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lei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5556" y="1804982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Assim como a chuva temporã teve seu cumprimento no dia do Pentecostes, vimos que essa era uma amostra do que Deus operaria no Elias profético por ocasião da chuva serôdia.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7760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 – O ELIAS PROFÉTICO E O ESPÍRITO DE PROFECIA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9512" y="337220"/>
            <a:ext cx="4463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manifestação de fogo também pode ser vista em um dom especial do Espírito que seria concedido ao Elias profético. Segundo Apocalipse 12:17, o Elias profético seria caracterizado como os “que guardam os mandamentos de Deus e têm o testemunho de Jesus [...]”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4944" y="344478"/>
            <a:ext cx="543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Deus, na Bíblia, apresenta uma profecia concernente a tempo, Ele sempre levanta um profeta por ocasião do cumprimento da profecia.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771481" y="646408"/>
            <a:ext cx="6947084" cy="1107996"/>
            <a:chOff x="263951" y="719863"/>
            <a:chExt cx="6947084" cy="1107996"/>
          </a:xfrm>
        </p:grpSpPr>
        <p:sp>
          <p:nvSpPr>
            <p:cNvPr id="6" name="CaixaDeTexto 5"/>
            <p:cNvSpPr txBox="1"/>
            <p:nvPr/>
          </p:nvSpPr>
          <p:spPr>
            <a:xfrm>
              <a:off x="611560" y="1043029"/>
              <a:ext cx="6599475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Noé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3951" y="719863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23661" y="1461472"/>
            <a:ext cx="7180205" cy="1107996"/>
            <a:chOff x="920187" y="1545343"/>
            <a:chExt cx="7180205" cy="1107996"/>
          </a:xfrm>
        </p:grpSpPr>
        <p:sp>
          <p:nvSpPr>
            <p:cNvPr id="9" name="CaixaDeTexto 8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Abraão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20187" y="1545343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139685" y="2253560"/>
            <a:ext cx="7328770" cy="1107996"/>
            <a:chOff x="771622" y="1545343"/>
            <a:chExt cx="7328770" cy="1107996"/>
          </a:xfrm>
        </p:grpSpPr>
        <p:sp>
          <p:nvSpPr>
            <p:cNvPr id="12" name="CaixaDeTexto 11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Jeremias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71622" y="1545343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347686" y="3045648"/>
            <a:ext cx="7328770" cy="1107996"/>
            <a:chOff x="771622" y="1545343"/>
            <a:chExt cx="7328770" cy="1107996"/>
          </a:xfrm>
        </p:grpSpPr>
        <p:sp>
          <p:nvSpPr>
            <p:cNvPr id="15" name="CaixaDeTexto 14"/>
            <p:cNvSpPr txBox="1"/>
            <p:nvPr/>
          </p:nvSpPr>
          <p:spPr>
            <a:xfrm>
              <a:off x="1187624" y="1827859"/>
              <a:ext cx="691276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Daniel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71622" y="1545343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6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94" y="216416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505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841276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profecia apresenta um fogo verdadeiro e um falso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desceram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céu. O verdadeiro fogo que desceu do céu nos dias de Elias está representado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profecia como sendo uma obra sobrenatural do Espírito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Santo no Elias profético.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91328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Cabe a nós nesse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momento da história, mais do que nunca, orar pela manifestação poderosa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Espírito Santo através do derramamento da chuva serôdia.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141734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Então caiu fogo do Senhor, e consumiu o holocausto, e a lenha, e as pedras, e o pó, e ainda lambeu a água que estava no rego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Reis 18:38</a:t>
            </a:r>
          </a:p>
        </p:txBody>
      </p:sp>
    </p:spTree>
    <p:extLst>
      <p:ext uri="{BB962C8B-B14F-4D97-AF65-F5344CB8AC3E}">
        <p14:creationId xmlns:p14="http://schemas.microsoft.com/office/powerpoint/2010/main" val="2850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8625" y="199340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– FOGO NA BÍBLIA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0324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missão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927" y="1849388"/>
            <a:ext cx="413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Mateus 3:11 e Lucas 3:16, João Batista disse que, quando o Messias viesse, ele batizaria “com o Espírito Santo e com fogo”.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45365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Pentecostes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7700" y="163336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“Ao cumprir-se o dia de Pentecostes, estavam todos reunidos no mesmo lugar; de repente veio do céu um som como de um vento impetuoso, e encheu toda casa onde estavam assentados. E apareceram, distribuídas entre eles, línguas como de fogo, e pousou uma sobre cada um deles. Todos ficaram cheios do Espírito Santo, e passaram a falar em outras línguas, segundo o Espírito lhes concedia que falassem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2:1-4</a:t>
            </a:r>
          </a:p>
        </p:txBody>
      </p:sp>
    </p:spTree>
    <p:extLst>
      <p:ext uri="{BB962C8B-B14F-4D97-AF65-F5344CB8AC3E}">
        <p14:creationId xmlns:p14="http://schemas.microsoft.com/office/powerpoint/2010/main" val="3662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– PROMESSA DO ENVIO DO ESPÍRITO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769268"/>
            <a:ext cx="5394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Malaquias, o “grande e terrível Dia do SENHOR” é precedido pelo envio do profeta Elias. Em Joel, esse dia é precedido por uma manifestação especial do derramamento do Espírito Santo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2:28-31) através da figura das chuvas temporã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serôdia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2:23).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769268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Pedro testificou que o primeiro cumprimento dessa manifestação especial do Espírito Santo ocorreu justamente por ocasião do Pentecostes (At 2:16-21). Essa foi a primeira chuva, a chuva temporã.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906</Words>
  <Application>Microsoft Office PowerPoint</Application>
  <PresentationFormat>Apresentação na tela (16:10)</PresentationFormat>
  <Paragraphs>79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41</cp:revision>
  <dcterms:created xsi:type="dcterms:W3CDTF">2015-11-15T14:39:19Z</dcterms:created>
  <dcterms:modified xsi:type="dcterms:W3CDTF">2016-02-14T19:48:57Z</dcterms:modified>
  <cp:category>SM-SERMÕES</cp:category>
</cp:coreProperties>
</file>