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6" r:id="rId6"/>
    <p:sldId id="362" r:id="rId7"/>
    <p:sldId id="263" r:id="rId8"/>
    <p:sldId id="363" r:id="rId9"/>
    <p:sldId id="351" r:id="rId10"/>
    <p:sldId id="353" r:id="rId11"/>
    <p:sldId id="352" r:id="rId12"/>
    <p:sldId id="365" r:id="rId13"/>
    <p:sldId id="366" r:id="rId14"/>
    <p:sldId id="296" r:id="rId15"/>
    <p:sldId id="340" r:id="rId16"/>
    <p:sldId id="355" r:id="rId17"/>
    <p:sldId id="356" r:id="rId18"/>
    <p:sldId id="367" r:id="rId19"/>
    <p:sldId id="357" r:id="rId20"/>
    <p:sldId id="368" r:id="rId21"/>
    <p:sldId id="369" r:id="rId22"/>
    <p:sldId id="325" r:id="rId23"/>
    <p:sldId id="358" r:id="rId24"/>
    <p:sldId id="359" r:id="rId25"/>
    <p:sldId id="300" r:id="rId26"/>
    <p:sldId id="298" r:id="rId27"/>
    <p:sldId id="361" r:id="rId28"/>
    <p:sldId id="370" r:id="rId29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04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5D2F-2349-4126-8A4B-244762827416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19CD2-4A90-4E4D-9232-08F70F7E2F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0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9CD2-4A90-4E4D-9232-08F70F7E2FD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60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7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3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82717" y="1224829"/>
            <a:ext cx="6988358" cy="1107996"/>
            <a:chOff x="473922" y="691987"/>
            <a:chExt cx="6988358" cy="1107996"/>
          </a:xfrm>
        </p:grpSpPr>
        <p:sp>
          <p:nvSpPr>
            <p:cNvPr id="6" name="CaixaDeTexto 5"/>
            <p:cNvSpPr txBox="1"/>
            <p:nvPr/>
          </p:nvSpPr>
          <p:spPr>
            <a:xfrm>
              <a:off x="862805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O sábado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73922" y="691987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48179" y="2037536"/>
            <a:ext cx="7540245" cy="1107996"/>
            <a:chOff x="544943" y="691987"/>
            <a:chExt cx="7540245" cy="1107996"/>
          </a:xfrm>
        </p:grpSpPr>
        <p:sp>
          <p:nvSpPr>
            <p:cNvPr id="9" name="CaixaDeTexto 8"/>
            <p:cNvSpPr txBox="1"/>
            <p:nvPr/>
          </p:nvSpPr>
          <p:spPr>
            <a:xfrm>
              <a:off x="862805" y="1043029"/>
              <a:ext cx="7222383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A árvore do conhecimento do bem e do mal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44943" y="691987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6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82453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fundamento do grande conflito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9922" y="1633364"/>
            <a:ext cx="4857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 vimos, Deus havia providenciado tudo o que era necessário para a manutenção da vida. A Bíblia diz: “E o SENHOR Deus lhe deu esta ordem: De toda árvore do jardim comerás livremente, mas da árvore do conhecimento do bem e do mal não comerás; porque, no dia em que dela comeres, certamente morrerás.”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2:16, 17).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82453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fundamento do grande conflito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1077" y="1705372"/>
            <a:ext cx="52895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Quando Eva se aproximou da árvore, Satanás, imbuído da serpente, lançou dúvidas sobre o caráter de amor de Deus. Deus havia dito: “[...] no dia em que dela comeres, certamente morrerás [...]”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2:17). E Satanás veio com as palavras: “[...] É certo que não morrereis”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3:4). Nas palavras de quem Eva escolheria confiar?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82453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fundamento do grande conflito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6618" y="1849388"/>
            <a:ext cx="5289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Satanás mentiu dizendo que, se ela comesse do fruto, seria como Deus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3:5). Em nossos corações, enfrentamos constantemente esse grande conflito da confiança. Em quem confiaremos?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228" y="148934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III – O PRINCÍPIO DO DÍZIMO E A ÁRVORE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769268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sábado está presente até hoje como uma lembrança semanal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temos um Deus e de que Ele é o nosso Deus Criador e Mantenedor.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Mas, e a árvore? É bem certo que a árvore não está mais presente entre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nós.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93051"/>
              </p:ext>
            </p:extLst>
          </p:nvPr>
        </p:nvGraphicFramePr>
        <p:xfrm>
          <a:off x="683568" y="1057300"/>
          <a:ext cx="7848872" cy="269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4436"/>
                <a:gridCol w="39244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ÁRVORE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DÍZIMO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Deus criou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Deus instituiu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Pertencia a Deus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Pertence a Deus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Adão e Eva podiam comer de tudo, menos do fruto dessa árvore.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Nós podemos nos manter de tudo o que Deus nos dá, menos</a:t>
                      </a:r>
                      <a:r>
                        <a:rPr lang="pt-BR" baseline="0" dirty="0" smtClean="0"/>
                        <a:t> do dízimo.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Não comer do fruto significava reconhecer a Deus como Criador e Mantenedor.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usar o dízimo significa reconhecer a Deus como Criador e Mantenedor.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0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337220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Nossa compreensão sobre o dízimo é ampliada quando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olhamos 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paralelo com a árvore do conhecimento do bem e do mal. Hoje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está muito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evidência a chamada teologia da prosperidade. Para 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teólogos 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prosperidade, quanto mais nós dermos a Deus, mais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seremos abençoados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financeiramente.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1898" y="105730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“[...] De toda árvore do jardim comerás livremente,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mas da árvore do conhecimento do bem e do mal não comerás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[...]”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2:16, 17).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553244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Nós devolvemos o dízimo a Deus, pois ele não nos pertence, pertence a Ele. Dizimar é um ato de reconhecimento e gratidão. Por ser Deus o nosso Criador e Mantenedor, ao assim fazermos, estamos depositando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nossa confiança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5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76926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a não confiança em Deus foi a porta que se abriu expulsando os nossos primeiros pais do Jardim do Éden, a única porta de retorno é a da confiança.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1235" y="553244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“Nosso Pai celeste não instituiu o plano da doação sistemática com o intuito de enriquecer-se, mas para que o mesmo fosse uma grande bênção ao homem. Viu que o referido sistema era exatamente o que o homem necessitava” (Testemunhos Seletos, v. 1, p. 385).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IV – O ELIAS PROFÉTICO E O DÍZIMO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985292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reconhecimento de que Deus é o nosso Criador e Mantenedor faz parte da mensagem do Elias profético. Reconhecê-Lo como nosso Criador e Mantenedor está na essência da nossa entrega a Ele escolhendo adorá-Lo no sábado e através dos dízimos.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769268"/>
            <a:ext cx="5345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“O sucesso do ministério de Elias não era devido a qualquer qualidade inerente que ele possuía, mas a submissão completa da sua vida ao Espírito Santo, o qual era dado a ele assim como será dado à todo que exercer fé viva em Deus.” [grifo nosso]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Releases, v. 1 – Cap. 66/Nº 81).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94" y="216416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7505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841276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Adorar a Deus no contexto do juízo investigativo significa muito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mais do que simplesmente devolver a Deus 10% das bênçãos recebidas.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Significa reconhecimento e gratidão a Deus por ser Ele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Criador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Mantenedor das nossas vidas.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27484" y="841276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Estamos vivendo no tempo do juízo. Mais do que nunca, esse é 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momento para um profundo exame do coração e uma entrega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 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nossas vidas ao Senhor. Falta muito pouco, e tudo o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temos nos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será tirado.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6033" y="625252"/>
            <a:ext cx="4188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apelo de Deus para nós hoje é para que, como Elias,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submetamos nossas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vidas completamente a Ele. Precisamos aprender a exercer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fé viva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através do exercício que Ele nos deixou: a devolução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dízimos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das ofertas.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1898" y="105730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...Trazei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todos os dízimos à casa do tesouro, para que haja mantimento na minha casa, e depois fazei prova de mim nisto, diz o Senhor dos Exércitos, se eu não vos abrir as janelas do céu, e não derramar sobre vós uma bênção tal até que não haja lugar suficiente para a recolherdes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Malaquias 3:10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77738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– FIDELIDADE NO CONTEXTO DO JUÍZO INVESTIGATIVO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48123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Deus tem enviado o Elias profético como Seu porta-voz para chamar ao arrependimento o Seu povo que está na Babilônia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18:4). A Igreja Adventista do Sétimo Dia tem cumprido esse papel profético anunciando em todo mundo a tríplice mensagem angélica de Apocalipse 14.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481236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contexto do juízo investigativo (1844) e do juízo executivo (volta de Jesus) no livro de Malaquias, o justo é qualificado como aquele que é fiel nos dízimos e nas ofertas. Em outras palavras, Malaquias apresenta a fidelidade a Deus nos dízimos e nas ofertas como sendo a característica do justo.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4630" y="134533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 – O FUNDAMENTO DO GRANDE CONFLITO ENTRE O BEM E O MAL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481236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grande conflito entre o bem e o mal tem o seu fundamento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escolha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quem adoraremos. A pergunta levantada pelo profeta Elias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Carmelo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“Até quando coxeareis entre dois pensamentos? Se o SENHOR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Deus, segui-o; se é Baal, segui-o [...]” (1Rs 18:21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era nova.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576064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Lembranças de um Deus Criador e Mantenedor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21196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08958" y="1983244"/>
            <a:ext cx="4569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Criação, Deus instituiu dois símbolos, ou emblemas,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serviriam como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constante lembrança de que Ele é o Deus Criador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Mantenedor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1075</Words>
  <Application>Microsoft Office PowerPoint</Application>
  <PresentationFormat>Apresentação na tela (16:10)</PresentationFormat>
  <Paragraphs>60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SM-SEMANA DE MORDOMIA</dc:subject>
  <dc:creator>Pr. MARCELO AUGUSTO DE CARVALHO</dc:creator>
  <cp:keywords>www.4tons.com</cp:keywords>
  <dc:description>COMÉRCIO PROIBIDO. USO PESSOAL</dc:description>
  <cp:lastModifiedBy>APV - Marcelo Augusto de Carvalho</cp:lastModifiedBy>
  <cp:revision>52</cp:revision>
  <dcterms:created xsi:type="dcterms:W3CDTF">2015-11-15T14:39:19Z</dcterms:created>
  <dcterms:modified xsi:type="dcterms:W3CDTF">2016-02-14T19:49:19Z</dcterms:modified>
  <cp:category>SM-SERMÕES</cp:category>
</cp:coreProperties>
</file>