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71" r:id="rId4"/>
    <p:sldId id="372" r:id="rId5"/>
    <p:sldId id="260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266" r:id="rId15"/>
    <p:sldId id="381" r:id="rId16"/>
    <p:sldId id="263" r:id="rId17"/>
    <p:sldId id="363" r:id="rId18"/>
    <p:sldId id="382" r:id="rId19"/>
    <p:sldId id="383" r:id="rId20"/>
    <p:sldId id="384" r:id="rId21"/>
    <p:sldId id="385" r:id="rId22"/>
    <p:sldId id="296" r:id="rId23"/>
    <p:sldId id="340" r:id="rId24"/>
    <p:sldId id="386" r:id="rId25"/>
    <p:sldId id="387" r:id="rId26"/>
    <p:sldId id="325" r:id="rId27"/>
    <p:sldId id="358" r:id="rId28"/>
    <p:sldId id="359" r:id="rId29"/>
    <p:sldId id="388" r:id="rId30"/>
    <p:sldId id="389" r:id="rId31"/>
    <p:sldId id="390" r:id="rId32"/>
    <p:sldId id="391" r:id="rId33"/>
    <p:sldId id="393" r:id="rId34"/>
    <p:sldId id="392" r:id="rId35"/>
    <p:sldId id="300" r:id="rId36"/>
    <p:sldId id="298" r:id="rId37"/>
    <p:sldId id="361" r:id="rId38"/>
    <p:sldId id="370" r:id="rId39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79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8F9BA-6F63-41BE-900E-8383089DA0A9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DE23-402E-484D-BEB4-F1DBDB525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34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DE23-402E-484D-BEB4-F1DBDB5250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78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85301" y="1834362"/>
            <a:ext cx="4919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Apesar de eles não terem morrido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naquele dia, houve morte até o pôr do sol. Um cordeiro morreu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lugar deles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3:21). E aquele cordeiro representava o “Cordeiro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Deus,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tira o pecado do mundo!” Cristo Jesus, nosso Eterno Salvador.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775059"/>
            <a:ext cx="595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vida temporal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a vida eterna são completamente dependentes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eterno sacrifício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Jesus na cruz do Calvário feito por nós. Dessa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forma, concluímos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a primeira oferta foi a que o próprio Deus providenciou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imediatamente após a queda ou entrada do pecado.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337220"/>
            <a:ext cx="799288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Aquele cordeiro que foi morto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queda salvou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nossos primeiros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pais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morte eterna?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9113" y="98693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2065412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“As ofertas sacrificais foram ordenadas por Deus a fim de serem para o homem uma perpétua lembrança de seu pecado, e um reconhecimento de arrependimento do mesmo, bem como seriam uma confissão de sua fé no Redentor prometido”.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Ellen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White,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página 37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13522" y="540815"/>
            <a:ext cx="6988358" cy="1182039"/>
            <a:chOff x="473922" y="691987"/>
            <a:chExt cx="6988358" cy="1182039"/>
          </a:xfrm>
        </p:grpSpPr>
        <p:sp>
          <p:nvSpPr>
            <p:cNvPr id="6" name="CaixaDeTexto 5"/>
            <p:cNvSpPr txBox="1"/>
            <p:nvPr/>
          </p:nvSpPr>
          <p:spPr>
            <a:xfrm>
              <a:off x="862805" y="1043029"/>
              <a:ext cx="6599475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Os sacrifícios seriam uma constante lembrança do nosso pecado;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73922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75434" y="1722854"/>
            <a:ext cx="7701022" cy="2358782"/>
            <a:chOff x="473922" y="691987"/>
            <a:chExt cx="7701022" cy="2358782"/>
          </a:xfrm>
        </p:grpSpPr>
        <p:sp>
          <p:nvSpPr>
            <p:cNvPr id="12" name="CaixaDeTexto 11"/>
            <p:cNvSpPr txBox="1"/>
            <p:nvPr/>
          </p:nvSpPr>
          <p:spPr>
            <a:xfrm>
              <a:off x="862805" y="1043029"/>
              <a:ext cx="6882053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Os sacrifícios seriam um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reconhecimento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arrependimento do mesmo;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73922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92891" y="2219772"/>
              <a:ext cx="6882053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Os sacrifícios seriam uma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confissão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fé no Redentor prometido.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904008" y="1868730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9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841276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confissão de fé no Redentor prometido nada mais é do que seu reconhecimento de que aquela oferta não o salvaria do seu pecado, mas que, pela fé, tinha certeza de que o verdadeiro Cordeiro de Deus viria morrer em seu lugar.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98529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Dessa forma, os sacrifícios significavam reconhecimento e gratidão pelo perdão já recebido, mas que seria efetivamente concretizado no futuro com o sacrifício do verdadeiro Cordeiro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13:8; 1Pe 1:18-21).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4630" y="19213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O QUE </a:t>
            </a: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REPRESENTA</a:t>
            </a:r>
          </a:p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OFERTA?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69726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ofertas têm sua origem imediatamente após a queda e apontam para o verdadeiro Cordeiro de Deus que veio tirar o pecado do mundo. Todos os tipos de ofertas bíblicas partem desse modelo.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1655" y="985292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Assim como os dízimos representam nosso reconhecimento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gratidão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Deus ser o nosso Criador e Mantenedor, as ofertas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representam nosso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reconhecimento e gratidão por Deus ser o nosso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Redentor e Salvador.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62525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Deus deixou para nós os dízimos e as ofertas como um constante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exercício para voltarmos a confiar completamente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todas as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coisas. Como diz o salmista, “entrega teu caminho ao SENHOR,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confia nele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 o mais ele fará”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37:5).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8123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Vimos que ninguém que não reconheça a Deus como seu Criador e Mantenedor será salvo e, da mesma forma, ninguém que não reconheça a Cristo como seu Salvador e Redentor será salvo.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4053" y="66185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Malaquias, o roubar a Deus nos dízimos e ofertas (Ml 3:8) não significa necessariamente roubá-lo monetariamente, mas sim tirar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 direito que Ele tem de ser o nosso Criador e Mantenedor (dízimos) e Salvador e Redentor (ofertas).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228" y="182790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 – QUANTO OFERTAR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539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Bíblia menciona que nossas ofertas deveriam ser dadas de acordo com o nosso coração (2Co 9:7).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7291" y="409228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Deus não estipulou um valor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percentual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ofertas porque não há como mensurar o sacrifício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Cristo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nosso lugar. Para nos salvar, Deus não escolheu do Céu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alguma coisa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qualquer coisa ou o que sobrou, Ele escolheu o melhor.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409228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os dízimos são o nosso reconhecimento e gratidão por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Deus ser o nosso Criador e Mantenedor, e as ofertas são o nosso reconhecimento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gratidão por Deus ser o nosso Redentor e Salvador,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deveríamos dar em dízimos e ofertas no mínimo o mesmo reconhecimento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gratidão.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IV – COMO OFERTAR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625252"/>
            <a:ext cx="5394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levamos uma oferta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gratidão 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igreja, devemos deixar que Deus determine o fim que Ele deseja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nossas ofertas. Assim como o Cordeiro de Deus foi enviado para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salvar o mundo, nossas ofertas também devem levar a salvação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mundo.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8580" y="481236"/>
            <a:ext cx="4913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destinamos nossas ofertas para algum fim específico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construção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reforma ou departamentos da igreja, essas “ofertas”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deixam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 ofertas e passam a ser doações.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985292"/>
            <a:ext cx="8442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“Mostrar um espírito liberal, abnegado para com o êxito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missões estrangeiras, é um meio seguro de fazer avançar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obra missionária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pátria [...] Embora seja pequena a vossa oferta, 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hesiteis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trazê-la ao Senhor. Se for dada com um coração cheio de amor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Salvador, a mais pequenina oferta torna-se uma dádiva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incalculável,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 Deus aprova e abençoa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Obreiros Evangélicos, p. 465, 466).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91328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Elias profético, representado pelos justos que vivem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 últimos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dias (Ml 3:17, 18), é aquele que exerce fé viva em Deus.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 – O ELIAS PROFÉTICO E AS OFERTAS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0233" y="337220"/>
            <a:ext cx="4553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criação e a redenção são as marcas do Deus de Elias. Ofertar no contexto do juízo investigativo não é simplesmente dar um dinheiro ou uma ajuda para a igreja.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 – BÊNÇÃO SEM MEDIDA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9741" y="769268"/>
            <a:ext cx="3689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Malaquias diz que, para aqueles que fossem fieis nos dízimos e nas ofertas, Deus abriria as janelas do céu e derramaria sobre eles uma bênção sem medida (Ml 3:10).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13522" y="540815"/>
            <a:ext cx="6988358" cy="1107996"/>
            <a:chOff x="473922" y="691987"/>
            <a:chExt cx="6988358" cy="1107996"/>
          </a:xfrm>
        </p:grpSpPr>
        <p:sp>
          <p:nvSpPr>
            <p:cNvPr id="6" name="CaixaDeTexto 5"/>
            <p:cNvSpPr txBox="1"/>
            <p:nvPr/>
          </p:nvSpPr>
          <p:spPr>
            <a:xfrm>
              <a:off x="862805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 derramamento do Espírito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Santo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73922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75434" y="1722854"/>
            <a:ext cx="7270936" cy="1107996"/>
            <a:chOff x="473922" y="691987"/>
            <a:chExt cx="7270936" cy="1107996"/>
          </a:xfrm>
        </p:grpSpPr>
        <p:sp>
          <p:nvSpPr>
            <p:cNvPr id="12" name="CaixaDeTexto 11"/>
            <p:cNvSpPr txBox="1"/>
            <p:nvPr/>
          </p:nvSpPr>
          <p:spPr>
            <a:xfrm>
              <a:off x="862805" y="1043029"/>
              <a:ext cx="688205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vida eterna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73922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94" y="2164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69726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princípio dos dízimos está ligado à árvore do conhecimento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bem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do mal e foi instituído antes da queda. Quando dizimamos, reconhecemos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Deus como nosso Criador e Mantenedor. Ao fazermos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isso, depositamos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nossa confiança.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985292"/>
            <a:ext cx="3900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Dizimar e ofertar são um exercício de fé e confiança que prepara 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mordomo de Deus, no tempo do juízo investigativo, para o recebimento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chuva serôdia.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921396"/>
            <a:ext cx="4260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adoração ao Deus Criador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evangelho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eterno devem ser pregados em todo mundo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testemunho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nações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14:6, 7).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769268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vimos, os dízimos representam a nossa gratidão a Deus por Ele ser o nosso Criador e Mantenedor. E as ofertas representam nossa gratidão pelo quê?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77738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– QUANDO FOI INSTITUÍDA A PRIMEIRA OFERTA?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08958" y="1777380"/>
            <a:ext cx="4199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“Mas da árvore do conhecimento do bem e do mal não comerás; porque, NO DIA em que dela comeres, certamente morrerás”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2:17, grifo nosso).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08958" y="1983244"/>
            <a:ext cx="4199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Gênesis 3:8, encontramos o seguinte: “Quando ouviram a voz do SENHOR Deus, que andava no jardim pela viração do dia, esconderam-se da presença do SENHOR” [grifo nosso].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201852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Romanos 6:23 diz que “o salário do pecado é a morte”. Essa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morte 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consequência do pecado seria somente morte espiritual ou morte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eterna?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8630" y="1983244"/>
            <a:ext cx="4919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pagar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preço do pecado cometido, Adão e Eva deveriam consequentemente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morrer a morte eterna. Sangue deveria ser derramado, e a vida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teria que cessar. Mas isso não aconteceu.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959" y="359722"/>
            <a:ext cx="5112568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eles comessem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quando morreriam?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1228</Words>
  <Application>Microsoft Office PowerPoint</Application>
  <PresentationFormat>Apresentação na tela (16:10)</PresentationFormat>
  <Paragraphs>92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54</cp:revision>
  <dcterms:created xsi:type="dcterms:W3CDTF">2015-11-15T14:39:19Z</dcterms:created>
  <dcterms:modified xsi:type="dcterms:W3CDTF">2016-02-14T19:49:31Z</dcterms:modified>
  <cp:category>SM-SERMÕES</cp:category>
</cp:coreProperties>
</file>