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59" r:id="rId5"/>
    <p:sldId id="261" r:id="rId6"/>
    <p:sldId id="268" r:id="rId7"/>
    <p:sldId id="264" r:id="rId8"/>
    <p:sldId id="269" r:id="rId9"/>
    <p:sldId id="270" r:id="rId10"/>
    <p:sldId id="267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037"/>
    <a:srgbClr val="002942"/>
    <a:srgbClr val="FEFDF5"/>
    <a:srgbClr val="F5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6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23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6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02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9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72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4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36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7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45155" y="3432826"/>
            <a:ext cx="5760720" cy="280076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isso, </a:t>
            </a:r>
          </a:p>
          <a:p>
            <a:pPr algn="ctr"/>
            <a:r>
              <a:rPr lang="pt-BR" sz="4400" b="1" dirty="0">
                <a:ln/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ntrego </a:t>
            </a:r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o pouco que tenho</a:t>
            </a:r>
            <a:endParaRPr lang="pt-BR" sz="44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55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442" y="323760"/>
            <a:ext cx="5234941" cy="771343"/>
          </a:xfr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CONCLUSÃO</a:t>
            </a:r>
            <a:endParaRPr lang="pt-BR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ergaminho horizontal 5"/>
          <p:cNvSpPr/>
          <p:nvPr/>
        </p:nvSpPr>
        <p:spPr>
          <a:xfrm>
            <a:off x="772340" y="1095103"/>
            <a:ext cx="7640140" cy="4051663"/>
          </a:xfrm>
          <a:prstGeom prst="horizontalScroll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Jesus veio a este mundo com uma missão. Nem mesmo a honra da realeza tirou </a:t>
            </a:r>
            <a:r>
              <a:rPr lang="pt-BR" sz="2400" dirty="0" err="1"/>
              <a:t>dEle</a:t>
            </a:r>
            <a:r>
              <a:rPr lang="pt-BR" sz="2400" dirty="0"/>
              <a:t> a glória da cruz, pois, veio para salvar pecadores.</a:t>
            </a:r>
          </a:p>
          <a:p>
            <a:pPr algn="ctr"/>
            <a:r>
              <a:rPr lang="pt-BR" sz="2400" dirty="0"/>
              <a:t>Devemos nos preparar, assim como o rapaz dos pães e peixes para estar com Jesus sempre e acreditar no que Ele pode realizar em benefício para a humanidade  através da nossa doação pessoal.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9063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13463" y="3289951"/>
            <a:ext cx="5930537" cy="280076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isso, 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entrego </a:t>
            </a:r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o pouco que tenho</a:t>
            </a:r>
          </a:p>
        </p:txBody>
      </p:sp>
    </p:spTree>
    <p:extLst>
      <p:ext uri="{BB962C8B-B14F-4D97-AF65-F5344CB8AC3E}">
        <p14:creationId xmlns:p14="http://schemas.microsoft.com/office/powerpoint/2010/main" val="168073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9956" y="366304"/>
            <a:ext cx="76273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TEXTO BÍBLICO: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3200" b="1" baseline="30000" dirty="0" smtClean="0">
                <a:solidFill>
                  <a:schemeClr val="bg1"/>
                </a:solidFill>
              </a:rPr>
              <a:t>“</a:t>
            </a:r>
            <a:r>
              <a:rPr lang="pt-BR" sz="3600" dirty="0" smtClean="0">
                <a:solidFill>
                  <a:schemeClr val="bg1"/>
                </a:solidFill>
              </a:rPr>
              <a:t>Então </a:t>
            </a:r>
            <a:r>
              <a:rPr lang="pt-BR" sz="3600" dirty="0">
                <a:solidFill>
                  <a:schemeClr val="bg1"/>
                </a:solidFill>
              </a:rPr>
              <a:t>Jesus, levantando os olhos, e vendo que uma grande multidão vinha ter com ele, disse a Filipe: Onde compraremos pão, para estes comerem</a:t>
            </a:r>
            <a:r>
              <a:rPr lang="pt-BR" sz="3600" dirty="0" smtClean="0">
                <a:solidFill>
                  <a:schemeClr val="bg1"/>
                </a:solidFill>
              </a:rPr>
              <a:t>?”</a:t>
            </a:r>
          </a:p>
          <a:p>
            <a:pPr algn="r"/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João 6:5</a:t>
            </a:r>
            <a:endParaRPr lang="pt-BR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5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75000"/>
                  </a:schemeClr>
                </a:solidFill>
              </a:rPr>
              <a:t>INTRODUÇÃO</a:t>
            </a:r>
            <a:endParaRPr lang="pt-B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84216"/>
            <a:ext cx="7886700" cy="31481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Foram propostas quatro soluções para alimentar a numerosa multidão:</a:t>
            </a:r>
          </a:p>
          <a:p>
            <a:pPr marL="742950" indent="-742950" algn="just"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Discípulos - Mandar a multidão embora;</a:t>
            </a:r>
          </a:p>
          <a:p>
            <a:pPr marL="742950" indent="-742950" algn="just"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Felipe - Juntar dinheiro suficiente para comprar alimento;</a:t>
            </a:r>
          </a:p>
          <a:p>
            <a:pPr marL="742950" indent="-742950" algn="just"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André – Apresentar um menino com poucos suprimentos a Jesus;</a:t>
            </a:r>
          </a:p>
          <a:p>
            <a:pPr marL="742950" indent="-742950" algn="just"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Jesus – abençoar o alimento, </a:t>
            </a:r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>mesmo o pouco que </a:t>
            </a: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possuíam e  </a:t>
            </a:r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>multiplica-lo.</a:t>
            </a: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742950" indent="-742950" algn="just">
              <a:buAutoNum type="arabicPeriod"/>
            </a:pPr>
            <a:endParaRPr lang="pt-BR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 algn="just">
              <a:buAutoNum type="arabicPeriod"/>
            </a:pPr>
            <a:endParaRPr lang="pt-BR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148" name="Picture 4" descr="http://www.pavablog.com/wp-content/uploads/2014/11/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707">
            <a:off x="4679060" y="4085516"/>
            <a:ext cx="4448263" cy="250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3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Os objetivos da multidão</a:t>
            </a:r>
            <a:endParaRPr lang="pt-BR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37797"/>
            <a:ext cx="7886700" cy="2628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 smtClean="0">
                <a:solidFill>
                  <a:schemeClr val="bg1">
                    <a:lumMod val="85000"/>
                  </a:schemeClr>
                </a:solidFill>
              </a:rPr>
              <a:t>A multidão o seguia porque estava interessada nos milagres que Ele realizava. (João 6:2)</a:t>
            </a:r>
            <a:endParaRPr lang="pt-BR" sz="3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18" y="2808514"/>
            <a:ext cx="4816029" cy="361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3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</a:rPr>
              <a:t>Porque Jesus compadeceu-se da multidão?</a:t>
            </a:r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267658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</a:rPr>
              <a:t> Aquelas pessoas eram “como ovelhas que não têm pastor”.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</a:rPr>
              <a:t>Porque já declinava a tarde e o lugar era deserto.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rgbClr val="00B0F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65" y="3600081"/>
            <a:ext cx="4714785" cy="301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03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43503"/>
            <a:ext cx="7886700" cy="5623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</a:rPr>
              <a:t>A Missão de Jesus Cristo</a:t>
            </a:r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28650" y="129595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 1. “ O meu reino não é deste mundo.”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2. “O Filho do Homem veio buscar e salvar o perdido.”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3. “Está escrito sobre o Filho do Homem que sofrerá muito e será aviltado.”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4. “Ensinava os seus discípulos e lhe dizia: O Filho do Homem será entregue nas mãos dos homens, e o matarão; mas três dias,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depois da sua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morte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ressuscitará.”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59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6750" y="384176"/>
            <a:ext cx="7886700" cy="59689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92D050"/>
                </a:solidFill>
              </a:rPr>
              <a:t>O Motivo do Rapaz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200" y="1238250"/>
            <a:ext cx="83471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400" dirty="0" smtClean="0">
                <a:solidFill>
                  <a:srgbClr val="92D050"/>
                </a:solidFill>
              </a:rPr>
              <a:t>O texto de João 6:1-15, parece subentender que o rapaz portador dos 5 pães e 2 peixinhos, foi o único que se preparou para passar o dia com Jesus. Muitos comentaristas elogiam sua mãe. Ela teria lhe preparado o kit de viagem.</a:t>
            </a:r>
            <a:endParaRPr lang="pt-BR" sz="2400" dirty="0">
              <a:solidFill>
                <a:srgbClr val="92D050"/>
              </a:solidFill>
            </a:endParaRPr>
          </a:p>
          <a:p>
            <a:pPr algn="ctr"/>
            <a:endParaRPr lang="pt-BR" sz="2000" dirty="0">
              <a:solidFill>
                <a:srgbClr val="92D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31" y="3003530"/>
            <a:ext cx="3628319" cy="3628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7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6750" y="384176"/>
            <a:ext cx="7886700" cy="59689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Mensagens Implícitas no Relato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6750" y="1199062"/>
            <a:ext cx="79939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b="1" dirty="0" smtClean="0">
                <a:solidFill>
                  <a:schemeClr val="bg1">
                    <a:lumMod val="75000"/>
                  </a:schemeClr>
                </a:solidFill>
              </a:rPr>
              <a:t>1. Ele não estava seguindo a Jesus por causa do alimento;</a:t>
            </a:r>
          </a:p>
          <a:p>
            <a:pPr algn="just" fontAlgn="base"/>
            <a:r>
              <a:rPr lang="pt-BR" sz="2400" b="1" dirty="0" smtClean="0">
                <a:solidFill>
                  <a:schemeClr val="bg1">
                    <a:lumMod val="75000"/>
                  </a:schemeClr>
                </a:solidFill>
              </a:rPr>
              <a:t>2. Preparou-se para passar o tempo com o Salvador e ouvi-lo;</a:t>
            </a:r>
          </a:p>
          <a:p>
            <a:pPr algn="just" fontAlgn="base"/>
            <a:r>
              <a:rPr lang="pt-BR" sz="2400" b="1" dirty="0" smtClean="0">
                <a:solidFill>
                  <a:schemeClr val="bg1">
                    <a:lumMod val="75000"/>
                  </a:schemeClr>
                </a:solidFill>
              </a:rPr>
              <a:t>3. Não se opôs a que seu alimento fosse compartilhado com os outros;</a:t>
            </a:r>
          </a:p>
          <a:p>
            <a:pPr algn="just" fontAlgn="base"/>
            <a:r>
              <a:rPr lang="pt-BR" sz="2400" b="1" dirty="0" smtClean="0">
                <a:solidFill>
                  <a:schemeClr val="bg1">
                    <a:lumMod val="75000"/>
                  </a:schemeClr>
                </a:solidFill>
              </a:rPr>
              <a:t>4. Tendo em vista que ele entregara um único cesto, o que possuía entregou a Cristo que multiplicou e sustentou a milhares de pessoas.</a:t>
            </a:r>
            <a:endParaRPr lang="pt-B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pt-BR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39832" y="467541"/>
            <a:ext cx="7690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pt-BR" sz="2400" b="1" dirty="0">
                <a:solidFill>
                  <a:schemeClr val="bg1"/>
                </a:solidFill>
              </a:rPr>
              <a:t>Os meios de que dispomos talvez não pareçam suficientes para a obra mas, se avançarmos com fé, crendo no todo-suficiente poder de Deus, abundantes recursos se nos oferecerão. Se a obra é de Deus, Ele próprio proverá os meios para sua realização. Recompensará a sincera e simples confiança </a:t>
            </a:r>
            <a:r>
              <a:rPr lang="pt-BR" sz="2400" b="1" dirty="0" err="1">
                <a:solidFill>
                  <a:schemeClr val="bg1"/>
                </a:solidFill>
              </a:rPr>
              <a:t>nEle</a:t>
            </a:r>
            <a:r>
              <a:rPr lang="pt-BR" sz="2400" b="1" dirty="0">
                <a:solidFill>
                  <a:schemeClr val="bg1"/>
                </a:solidFill>
              </a:rPr>
              <a:t>. O pouco que é sábia e economicamente empregado no serviço do Senhor do Céu, aumentará no próprio ato de ser comunicado. Nas mãos de Cristo permaneceu, sem minguar, a escassa provisão, até que todos se saciassem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</a:p>
          <a:p>
            <a:pPr algn="ctr" fontAlgn="base"/>
            <a:endParaRPr lang="pt-BR" sz="2400" b="1" dirty="0" smtClean="0">
              <a:solidFill>
                <a:schemeClr val="bg1"/>
              </a:solidFill>
            </a:endParaRPr>
          </a:p>
          <a:p>
            <a:pPr algn="r" fontAlgn="base"/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Beneficência Social, pág. 266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3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</TotalTime>
  <Words>437</Words>
  <Application>Microsoft Office PowerPoint</Application>
  <PresentationFormat>Apresentação na tela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INTRODUÇÃO</vt:lpstr>
      <vt:lpstr>Os objetivos da multidão</vt:lpstr>
      <vt:lpstr>Porque Jesus compadeceu-se da multidão?</vt:lpstr>
      <vt:lpstr>A Missão de Jesus Cristo</vt:lpstr>
      <vt:lpstr>O Motivo do Rapaz</vt:lpstr>
      <vt:lpstr>Mensagens Implícitas no Relato</vt:lpstr>
      <vt:lpstr>Apresentação do PowerPoint</vt:lpstr>
      <vt:lpstr>CONCLUSÃO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SM-A OFERTA SOU EU 2016</dc:subject>
  <dc:creator>Pr. MARCELO AUGUSTO DE CARVALHO</dc:creator>
  <cp:keywords>www.4tons.com</cp:keywords>
  <dc:description>COMÉRCIO PROIBIDO. USO PESSOAL</dc:description>
  <cp:lastModifiedBy>Rafaella Andrade</cp:lastModifiedBy>
  <cp:revision>60</cp:revision>
  <dcterms:created xsi:type="dcterms:W3CDTF">2016-02-01T18:03:43Z</dcterms:created>
  <dcterms:modified xsi:type="dcterms:W3CDTF">2016-02-03T20:02:02Z</dcterms:modified>
  <cp:category>SM-MORDOMIA 2016</cp:category>
</cp:coreProperties>
</file>