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2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629" autoAdjust="0"/>
  </p:normalViewPr>
  <p:slideViewPr>
    <p:cSldViewPr>
      <p:cViewPr varScale="1">
        <p:scale>
          <a:sx n="50" d="100"/>
          <a:sy n="50" d="100"/>
        </p:scale>
        <p:origin x="174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F0B9F0D5-ED01-48A7-A587-1EB28236321A}"/>
              </a:ext>
            </a:extLst>
          </p:cNvPr>
          <p:cNvSpPr>
            <a:spLocks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24F7AEC-1F40-40DF-B696-0B08F9A8701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 noProof="0">
                <a:sym typeface="Helvetica Neue" charset="0"/>
              </a:rPr>
              <a:t>Second level</a:t>
            </a:r>
          </a:p>
          <a:p>
            <a:pPr lvl="2"/>
            <a:r>
              <a:rPr lang="pt-BR" altLang="pt-BR" noProof="0">
                <a:sym typeface="Helvetica Neue" charset="0"/>
              </a:rPr>
              <a:t>Third level</a:t>
            </a:r>
          </a:p>
          <a:p>
            <a:pPr lvl="3"/>
            <a:r>
              <a:rPr lang="pt-BR" altLang="pt-BR" noProof="0">
                <a:sym typeface="Helvetica Neue" charset="0"/>
              </a:rPr>
              <a:t>Fourth level</a:t>
            </a:r>
          </a:p>
          <a:p>
            <a:pPr lvl="4"/>
            <a:r>
              <a:rPr lang="pt-BR" altLang="pt-BR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6D50CAAC-6076-4CD6-B659-1E9469603BA6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F14564A-9081-4F3C-AE38-048A1F04D938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Introdução da Série</a:t>
            </a:r>
          </a:p>
          <a:p>
            <a:pPr algn="just" eaLnBrk="1"/>
            <a:r>
              <a:rPr lang="pt-BR" altLang="pt-BR"/>
              <a:t>Seja bem vindo a Semana de Oração chamada “A oferta sou Eu”.</a:t>
            </a:r>
          </a:p>
          <a:p>
            <a:pPr algn="just" eaLnBrk="1"/>
            <a:r>
              <a:rPr lang="pt-BR" altLang="pt-BR"/>
              <a:t>No Velho Testamento, a oferta representava o sacrifício de Cristo, “o Cordeiro de Deus que tira o pecado do mundo” (João 1:29).</a:t>
            </a:r>
          </a:p>
          <a:p>
            <a:pPr algn="just" eaLnBrk="1"/>
            <a:r>
              <a:rPr lang="pt-BR" altLang="pt-BR"/>
              <a:t>É muito penoso doar a quem não merece! Mas, foi exatamente isso que Deus realizou em Cristo (Rom. 5:8).</a:t>
            </a:r>
          </a:p>
          <a:p>
            <a:pPr algn="just" eaLnBrk="1"/>
            <a:r>
              <a:rPr lang="pt-BR" altLang="pt-BR"/>
              <a:t>Ele deu o exemplo e em um único dom, entregou todo o Céu. O Senhor Jesus é a oferta por excelência.</a:t>
            </a:r>
          </a:p>
          <a:p>
            <a:pPr algn="just" eaLnBrk="1"/>
            <a:r>
              <a:rPr lang="pt-BR" altLang="pt-BR"/>
              <a:t>(pág. 3)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71F98A65-6C82-49A7-882F-A5EA0DFB7847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0544026-BF38-438F-A6E6-45FA057BA9E3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Gabriel afirma que o Espírito Santo viria sobre Maria (Lucas 1:35). Ela seria envolvida pelo poder do Altíssimo para receber em seu ventre o Filho de Deus. Por isso, ninguém neste mundo recebeu o Espírito Santo assim como Maria. A sua dotação foi totalmente peculiar!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6328E84A-08DC-4800-86C8-8F1C6010D9EB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B55B563E-4974-437E-B5CE-30B55FBDA373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Ela deu uma grande prova de coragem e fé: “aqui está a serva do Senhor” (Lucas 1:38). O vocábulo grego traduzido por “serva” significa escrava. Isso quer dizer que a entrega de Maria foi incondicional!</a:t>
            </a:r>
          </a:p>
          <a:p>
            <a:pPr algn="just" eaLnBrk="1"/>
            <a:r>
              <a:rPr lang="pt-BR" altLang="pt-BR"/>
              <a:t>Não serva de Gabriel, de José ou de homem algum, mas do próprio Senhor. Seguir pessoas é um risco, pois essa pessoa pode ser um dissidente. Nós seguimos Jesus. Essa atitude de Maria resume toda a sua filosofia de vida. Maria se coloca nas mãos de Deus para a realização dos propósitos de Deus.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704A9681-505E-4B8D-9B7E-E541CB7D5A6A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6C385E28-D82C-41A9-90AA-A2DFBEC00390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Ela está pronta a obedecer e oferecer sua vida, seus sonhos ao Senhor.</a:t>
            </a:r>
          </a:p>
          <a:p>
            <a:pPr algn="just" eaLnBrk="1"/>
            <a:r>
              <a:rPr lang="pt-BR" altLang="pt-BR"/>
              <a:t>Ela é de Deus. Ela está disponível para Deus. Ela está pronta a mudar a sua agenda, a realinhar os seus sonhos e desistir dos seus anseios em favor dos propósitos de Deus.</a:t>
            </a:r>
          </a:p>
          <a:p>
            <a:pPr algn="just" eaLnBrk="1"/>
            <a:r>
              <a:rPr lang="pt-BR" altLang="pt-BR"/>
              <a:t>Guardar o sábado por significar perder um emprego. Mas, é Deus quem abre as portas e sabe o que é melhor para você. Confie como Maria.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0DD8E042-43BE-4913-9B35-DF0C7E87439B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36F64510-12E0-499A-B5BB-BB57FE89F8F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Diz ela: "que se cumpra em mim conforme a tua palavra" (Lucas 1:38). É rendição total, sem condições, sem perguntas, sem pedidos de provas. De todos os úteros da Terra, o seu útero foi escolhido para ser o ninho que ternamente acalentaria o Filho de Deus feito homem. A serva se apresenta, bate continência ao Senhor dos Exércitos e se coloca às Suas ordens.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F43A8771-FB23-4D27-A148-E82F73C22058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50B46F06-947B-4896-B896-D7533D1C7E95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A aceitação da vontade de Deus começou para Maria com um cântico em seu coração, porém terminou com uma espada em sua alma. A alegria de segurar nos seus braços uma linda criança acabou por levá-la aos pés de uma cruz.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6594F900-ED87-4B20-9D48-AE157AF8FEBC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5500D394-C1FA-470F-B8E2-22E8CB39897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r>
              <a:rPr lang="pt-BR" altLang="pt-BR"/>
              <a:t>8. Maria não faz barganha é uma mulher que está sempre pronta a andar com Deus ainda que as coisas pareçam complicadas.</a:t>
            </a:r>
          </a:p>
          <a:p>
            <a:pPr eaLnBrk="1"/>
            <a:r>
              <a:rPr lang="pt-BR" altLang="pt-BR"/>
              <a:t>Ela diz: “aconteça comigo conforme a tua palavra”.</a:t>
            </a:r>
          </a:p>
          <a:p>
            <a:pPr eaLnBrk="1"/>
            <a:r>
              <a:rPr lang="pt-BR" altLang="pt-BR"/>
              <a:t>Mordomia é viver de acordo com toda a palavra que sai da boca de Deus.</a:t>
            </a:r>
          </a:p>
          <a:p>
            <a:pPr eaLnBrk="1"/>
            <a:r>
              <a:rPr lang="pt-BR" altLang="pt-BR"/>
              <a:t>O oferta também não é uma barganha, ela é um ato de adoração, de gratidão.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72270A5F-A5FB-4D00-BEE6-36B4B7779760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E107BFA3-49C8-482D-AACE-96E8DC0940B0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a. A crise da mudança. Viajar 130 quilômetros a pé ou de jumento nos últimos dias de gravidez, sendo que o menino que tinha na barrida era o Filho de Deus, poderia dizer: nem pensar! – Poderia procurar as autoridades religiosas e buscar mil maneiras de fugir daquela perigosa e difícil viagem. Mas, ela é serva de Deus.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FFE1A634-07F4-42B3-8106-D9AE54462B72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F5EA72EF-1E88-4DC1-861A-ED2E96ECB759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b. A crise da humilhação. Dar à luz ao meu filho, que herdará o trono de Davi, e reinará para sempre, numa manjedoura? Poderia dizer: de jeito nenhum! – Ela não duvida de Deus, não lamenta, não murmura, nem se exalta. Não reivindica seus direitos. Ela dá à luz o seu filho sem um lugar propício, sem um médico ou parteira. Está, aparentemente, só com o marido, sem luzes, sem cuidados, sem proteção.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E7316178-3478-43B3-9247-EE4552CE080A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B1942CA5-6C60-4685-BEA0-A8064A615181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c. A crise do desabrigo. Ir com o meu filho para o Egito, atravessar o deserto do Sinai. Poderia falar: ah, essa não! Agora é a crise de se sentir sem chão, sem bandeira, sem lugar certo para morar. É sentir-se desterrada, perseguida, ameaçada. Vão para um lugar onde serão ninguém, onde todos os vínculos importantes estarão ausentes. Ela é humilde o bastante para fugir. Corajosa o suficiente para enfrentar os perigos do deserto. Ela caminha sintonizada pelas mãos da providência. Ser mãe do Messias em vez de lhe trazer status, glória, honra, traz-lhe solidão, perseguição, desterro. José e Maria não são donos da agenda. “… permanece lá até que eu te avise…” (Mt 2:13).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0468A576-0791-4350-AA38-F3167B0E97B1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508F2380-56D6-4645-99D8-235CDB90EC99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d. A crise da discriminação social. Educar o meu Filho em Nazaré, ah isso é incompreensível! – Nazaré era considerada como subúrbio do fim do mundo. Era um dos maiores antros de ladrões e prostitutas da época.</a:t>
            </a:r>
          </a:p>
          <a:p>
            <a:pPr algn="just" eaLnBrk="1"/>
            <a:r>
              <a:rPr lang="pt-BR" altLang="pt-BR"/>
              <a:t>O comentário geral é que de Nazaré não sai nada de bom. Era uma região sem vez, sem voz, sem representatividade. Era um lugar de péssima reputação. Mas é lá nesse caldeirão de terríveis iniquidades, nessa região da sombra da morte que o Filho de Deus vai crescer para ser o Salvador do Mundo. </a:t>
            </a:r>
          </a:p>
          <a:p>
            <a:pPr algn="just" eaLnBrk="1"/>
            <a:r>
              <a:rPr lang="pt-BR" altLang="pt-BR"/>
              <a:t>É como se Deus estivesse armando a sua barracada nas malocas mais perigosas da vida. O Filho de Deus, o Rei dos reis deveria ser chamado não de cidadão de gloriosa Jerusalém, mas de Nazareno, termo pejorativo, sem prestígio.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FBC3CF3B-7C91-434C-8936-E6E3EAEDDE89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D417B33-5286-4823-99CA-7A4F2F44C13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O primeiro tema é: Maria</a:t>
            </a:r>
          </a:p>
          <a:p>
            <a:pPr algn="just" eaLnBrk="1"/>
            <a:r>
              <a:rPr lang="pt-BR" altLang="pt-BR"/>
              <a:t>Vamos estudar a vida de Maria, a virgem que se doou.</a:t>
            </a:r>
          </a:p>
          <a:p>
            <a:pPr algn="just" eaLnBrk="1"/>
            <a:r>
              <a:rPr lang="pt-BR" altLang="pt-BR"/>
              <a:t>Comecemos lendo o texto de Lucas 1:26-31</a:t>
            </a:r>
          </a:p>
          <a:p>
            <a:pPr algn="just" eaLnBrk="1"/>
            <a:r>
              <a:rPr lang="pt-BR" altLang="pt-BR"/>
              <a:t>(pág. 4)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A1B277FE-C4D8-4140-9AC4-A996A824A749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C61E1FAE-E9D2-4A47-BFA1-C8E39A04932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 9. Quando afirmou: “que se cumpra em mim conforme a tua palavra” (Lucas 1:38), Maria ofereceu-se em plena confiança à Palavra de Deus.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DCBB4E90-CBB5-4C31-85DE-D01F499205D6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A9BE2DC-B9EF-4B03-A108-2F6794200503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/>
            <a:r>
              <a:rPr lang="pt-BR" altLang="pt-BR"/>
              <a:t>Como tem sido o ato de dar em sua vida real?</a:t>
            </a:r>
          </a:p>
          <a:p>
            <a:pPr eaLnBrk="1"/>
            <a:r>
              <a:rPr lang="pt-BR" altLang="pt-BR"/>
              <a:t>O que você está disposto a dar?</a:t>
            </a:r>
          </a:p>
          <a:p>
            <a:pPr eaLnBrk="1"/>
            <a:r>
              <a:rPr lang="pt-BR" altLang="pt-BR"/>
              <a:t>Qual sacrifício você vai fazer por Jesus?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0773775C-9095-466E-9695-4A2C5A00CAF1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4F09CEC5-B458-4097-81A4-5C390E9B0D94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Conclusão</a:t>
            </a:r>
          </a:p>
          <a:p>
            <a:pPr algn="just" eaLnBrk="1"/>
            <a:r>
              <a:rPr lang="pt-BR" altLang="pt-BR"/>
              <a:t>Vimos hoje a história da jovem que recebeu uma gravidez e missão celestial. Correu o risco de ser condenada à pena de morte.</a:t>
            </a:r>
          </a:p>
          <a:p>
            <a:pPr algn="just" eaLnBrk="1"/>
            <a:r>
              <a:rPr lang="pt-BR" altLang="pt-BR"/>
              <a:t>Mas, deu uma grande prova de coragem e fé. Sua entrega foi incondicional.</a:t>
            </a:r>
          </a:p>
          <a:p>
            <a:pPr algn="just" eaLnBrk="1"/>
            <a:r>
              <a:rPr lang="pt-BR" altLang="pt-BR"/>
              <a:t>Maria adquiriu o direito de dizer "a oferta sou eu"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>
            <a:extLst>
              <a:ext uri="{FF2B5EF4-FFF2-40B4-BE49-F238E27FC236}">
                <a16:creationId xmlns:a16="http://schemas.microsoft.com/office/drawing/2014/main" id="{83D7A4CA-C6DF-4FD0-9490-5DDC10139332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AF87E20F-70A1-4CA3-ABF2-0EC673DD38B3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Apelo</a:t>
            </a:r>
          </a:p>
          <a:p>
            <a:pPr algn="just" eaLnBrk="1"/>
            <a:r>
              <a:rPr lang="pt-BR" altLang="pt-BR"/>
              <a:t>Depois de ouvir essa impressionante lição bíblica, você gostaria de juntar a sua voz à de Maria? Então, repita comigo dizendo: “a oferta, sou eu!” Amém.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D2A38827-E273-4796-BC65-FDAEE6CBDBEB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D55FCD5D-601A-40B2-B514-8E737207E790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Imagine a cena.</a:t>
            </a:r>
          </a:p>
          <a:p>
            <a:pPr algn="just" eaLnBrk="1"/>
            <a:r>
              <a:rPr lang="pt-BR" altLang="pt-BR"/>
              <a:t>O anjo Gabriel, líder de todos os anjos, vem até a Terra.</a:t>
            </a:r>
          </a:p>
          <a:p>
            <a:pPr algn="just" eaLnBrk="1"/>
            <a:r>
              <a:rPr lang="pt-BR" altLang="pt-BR"/>
              <a:t>Ele entrega uma difícil missão para um moça, sem experiência de vida.</a:t>
            </a:r>
          </a:p>
          <a:p>
            <a:pPr algn="just" eaLnBrk="1"/>
            <a:r>
              <a:rPr lang="pt-BR" altLang="pt-BR"/>
              <a:t>Você tem ideia do quanto isso custaria para ela?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020A0F19-79E7-4534-80AD-0EDFB01BC767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956FD36D-A345-42D0-A3AB-793BD634104E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Esses 5 itens resumem a situação. (1 a 5)</a:t>
            </a:r>
          </a:p>
          <a:p>
            <a:pPr algn="just" eaLnBrk="1"/>
            <a:r>
              <a:rPr lang="pt-BR" altLang="pt-BR"/>
              <a:t>O medo das consequências poderia ter levado à negação da tarefa. Contudo, Maria não recuou. Ela acreditou na voz celestial.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BBC74E8A-8617-4FBF-B7BC-A50A88C937D9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1909BE4-928F-46AA-9961-77F4A0DB9D8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Há várias lições que se pode tirar desse acontecimento </a:t>
            </a:r>
          </a:p>
          <a:p>
            <a:pPr algn="just" eaLnBrk="1"/>
            <a:r>
              <a:rPr lang="pt-BR" altLang="pt-BR"/>
              <a:t>1. Maria era tão bem conceituada nas cortes celestiais que recebeu a visita do anjo Gabriel (Lucas 1:26).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E5276EBD-489C-4E63-BEED-15CCA53B8B3B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40EA8E7D-4820-40B9-8639-57170ECE599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2. Para aquela incumbência específica do Céu, era preciso ser virgem, e Lucas realça esse fato em relação à Maria (Lucas 1:27).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9088E97C-46B9-46DC-8C25-08298E811E38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39FAD37A-03EA-4561-8532-E46E3630480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3. Gabriel mandou que Maria se alegrasse e a chamou de: “Favorecida” significa “investida com honra especial” (Lucas 1:28). A submissão de Maria revela sua humildade.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6C7FF197-4592-4D37-914B-6E6C511B22DE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15BC7E3-5B3F-4E70-AE87-EBE166A3A54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Gabriel ordenou que ela não temesse, pois, “achaste graça diante de</a:t>
            </a:r>
          </a:p>
          <a:p>
            <a:pPr algn="just" eaLnBrk="1"/>
            <a:r>
              <a:rPr lang="pt-BR" altLang="pt-BR"/>
              <a:t>Deus” (Lucas 1:30). Essa palavra “graça” indica favor especial que Deus está proporcionando a Maria. Para ser mãe do Encarnado Filho do Altíssimo (Lucas 1:32), que reinará para sempre (Lucas 1:33), somente uma grande mulher, cheia da graça divina!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DFBA6FDD-16FF-4F6C-85B6-713206969876}"/>
              </a:ext>
            </a:extLst>
          </p:cNvPr>
          <p:cNvSpPr>
            <a:spLocks noTextEdit="1"/>
          </p:cNvSpPr>
          <p:nvPr>
            <p:ph type="sldImg"/>
          </p:nvPr>
        </p:nvSpPr>
        <p:spPr/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054C3718-DE4B-4A56-A1FA-2C0F0FE7FA81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just" eaLnBrk="1"/>
            <a:r>
              <a:rPr lang="pt-BR" altLang="pt-BR"/>
              <a:t>Maria disse: “não tenho relação com homem algum” (Lucas 1:34), e, dessa maneira, afirmou a sua pureza. </a:t>
            </a:r>
          </a:p>
          <a:p>
            <a:pPr algn="just" eaLnBrk="1"/>
            <a:r>
              <a:rPr lang="pt-BR" altLang="pt-BR"/>
              <a:t>“Como pode o jovem manter a sua vida limpa? Vigiando os seus passos de acordo com a sua palavra” (Sal. 119:9 – Bíblia Viva). </a:t>
            </a:r>
          </a:p>
          <a:p>
            <a:pPr algn="just" eaLnBrk="1"/>
            <a:r>
              <a:rPr lang="pt-BR" altLang="pt-BR"/>
              <a:t>A virgindade é uma espécie de “oferta” para Deus, pois, o “corpo é santuário do Espírito Santo” (1Cor. 6:19), é por isso, que devemos glorificar a Deus através do nosso corpo (1Cor. 6:20), assim como fez Maria.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BF39BD-7456-4A18-B6D6-198741F77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D9334-D957-483A-BC30-921CF22A9D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093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64772B-358D-431F-9BB0-AC5673AF01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4ADD7-3C70-44D5-A810-6E42A99622C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7952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19E65-E699-403C-8D61-D884F2817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F5A2A-53B2-4296-A754-07C903977DC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8975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FC1443-0C02-4DBC-9C67-1D167F39F8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AEE1A-CA95-4CEA-B621-DEAE4D6FE2B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91351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59B219-AAD8-4227-A70E-46EF8D6DA5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BDF1-5C19-47EC-981B-BF5205CB988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743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1F610A-F04D-4EDC-AFD3-415C782AB8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F6E2B-BD68-424E-B942-1FD8E8616B3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7519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46225" y="1795463"/>
            <a:ext cx="3492500" cy="4705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91125" y="1795463"/>
            <a:ext cx="3494088" cy="4705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6042400-12AD-44AF-85E6-3D572AC4C8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29FEE-3C9B-4689-9520-98A78844CA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0600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44EB14D-2372-4009-8167-43864B3300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025CE-B678-462D-9E0E-E4519456B71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6512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F0054CD-5DDC-4CC8-B699-D321CA050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627B8F-8A9D-4A76-A106-D51C43E3F5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99106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81D414B-8E8F-4973-AF78-64E05D9B21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3AB69-B219-468F-AB84-D89F0C44A92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43408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B35098-FCA9-42CE-992D-46C29BD3D8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FC4A-509D-479E-A763-FBF1B4B7AC3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678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844286-387D-4CB1-9A6A-BDAA016FBF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D5F78-7BFE-46E6-83F7-2FFDB4FBE27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0759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B05974-5B84-4E2B-B0F4-D8B614310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17DBD-64DB-4FCA-AFD9-8D0F224449A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25945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B88B6F-E998-48F5-B4E0-29F05CA894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844E8-8048-45C2-960E-D9A90B98D08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99304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00863" y="836613"/>
            <a:ext cx="1784350" cy="5664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46225" y="836613"/>
            <a:ext cx="5202238" cy="56642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1C0591-3677-4135-9033-8EAF4CE6B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59DE8-F86D-4779-AFBB-DA08EA6196C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315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7D4DA-E2D5-45D4-9FAA-332C37BDAE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58496-E945-4DBE-B044-2A31AF32A01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8199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5C41DD-E3B5-4013-A234-1F24C557F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0BBC7-7CF9-4F5C-AA9F-99904FC175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7673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E6C1D5-08EE-4B0B-83D7-6B125A3D6C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CF906-8E51-4D87-9F6A-BA6BA52F0F6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57164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AD9D66-FFAA-40A5-9E29-04C354CBF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68EE8-9C52-4E3C-91CC-539CB1BA17B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2802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1B55A2-E714-4BF6-A52E-7B0A7B6BB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EFEB3-AB1E-45E4-A75E-3D4592E58D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9051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D4BB33D-AF87-4AA9-8B3F-B06D6DF0F9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6D8AE-6E40-4AED-9526-255376DFA7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31240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BAF1AAD-6E36-4943-8367-15E0F26272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6C90F-08C0-4BF9-9DFA-5BC35AC94E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427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26CAA2-8EA5-4C9B-842F-3B35C3C2C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459DD-E06B-4A59-8741-A14664CDE58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2222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4D6C47-4C9E-411E-ADB1-14E91B04D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E41D4-B43C-48FF-919E-57EDBCD576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7565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A9E2733-4631-4124-835C-D837C344C4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AA5A5-6D16-4323-BF56-DC7BAA6867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9777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A9254C-72C4-42F8-8919-8B1A93084F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78D05-028B-446E-A3B1-81030222ED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6787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547688"/>
            <a:ext cx="2057400" cy="55784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547688"/>
            <a:ext cx="6019800" cy="557847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7CC57F-A221-46F6-AABF-DDC0D190D0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B93A7-6313-4362-9FBD-16BEA0407C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9893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F9357E-41E0-4CF6-B1A7-2063D29EC7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F0170-8D80-4B38-8D50-22B6F1DE3A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5950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29D98A-606E-4563-9B5F-F5DEE93B7B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EC97B-10FD-42B6-B27D-6FA39537EB3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95331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51DE85-4E48-4B52-9542-F44F3A79F9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FF17D-792A-4CF4-8E76-4FB88261D00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78222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46225" y="1795463"/>
            <a:ext cx="3492500" cy="4705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91125" y="1795463"/>
            <a:ext cx="3494088" cy="4705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CFFCD0-040C-48DA-86B2-4635397F9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8CF9C-ABF7-4C42-B547-823F42AA95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669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3A5D9AE1-4E59-4110-B466-41CDBE73A2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3CA59-1F6D-4785-A75A-6D9485FCAF9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60658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6A5A41D-D489-4D68-963B-EF7B91DF1B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138C6-E8C6-4069-986C-B6821D7F14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8588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58871ED-8F89-4446-BA40-7FF8EE4CF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5CDE4-B8C8-421A-88B5-EC46D55882A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6907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7F8BDCE-1668-450E-9D98-08E1CDE0BB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1A110-9C25-48FF-9523-703911DC73C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2867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E8B98AB-FA64-45FF-978F-9AA1FC6697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F18B4-4940-4AA3-A880-E0343906E17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9492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D8287CE-B92D-40FF-8E8C-048F2513DF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FC17-BA66-496C-8279-1B5890532EF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947793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F65B8A-7050-4792-A4E7-9AAB20344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0E57A-300E-4DAE-BBFD-BD096A443E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128293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00863" y="836613"/>
            <a:ext cx="1784350" cy="5664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46225" y="836613"/>
            <a:ext cx="5202238" cy="56642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5FE74D4-B005-49F9-B823-59EA2286E9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78B22-8165-4781-94C1-B36A796BC5C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077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0AF585A-3372-4A47-8098-8FFE00DD82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8BAFC-03A2-48AA-92F2-B6AAFB43C22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811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354EAD5-BACC-47CC-9AE6-6C4B45AE3F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60917-499D-4745-A13B-AD908DC39E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74610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1BA0ABE-DA46-4379-9458-A77961F51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23FD8-2F0D-4BD3-8906-EBD0BE0D13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026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0C4A8ED-DCA0-4425-A867-2553F98B0C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7403E-32E1-4D37-872B-08EFCD450E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6174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109367E-ED16-4601-8FD3-920D59256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FEA52-C169-4FFB-9AA3-7A78ADA8C0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108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64F9D1D-ED71-491A-8087-C4F237ED4698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3F2999C-8135-4CA5-9771-53C842C22525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>
                <a:sym typeface="Helvetica Neue" charset="0"/>
              </a:rPr>
              <a:t>Second level</a:t>
            </a:r>
          </a:p>
          <a:p>
            <a:pPr lvl="2"/>
            <a:r>
              <a:rPr lang="pt-BR" altLang="pt-BR">
                <a:sym typeface="Helvetica Neue" charset="0"/>
              </a:rPr>
              <a:t>Third level</a:t>
            </a:r>
          </a:p>
          <a:p>
            <a:pPr lvl="3"/>
            <a:r>
              <a:rPr lang="pt-BR" altLang="pt-BR">
                <a:sym typeface="Helvetica Neue" charset="0"/>
              </a:rPr>
              <a:t>Fourth level</a:t>
            </a:r>
          </a:p>
          <a:p>
            <a:pPr lvl="4"/>
            <a:r>
              <a:rPr lang="pt-BR" altLang="pt-BR">
                <a:sym typeface="Helvetica Neue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B83F183-6236-440C-A504-FED9D7BA90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6278563" y="6223000"/>
            <a:ext cx="274637" cy="265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5C0F8919-D9C9-42E7-BC2D-0CB4EB88BB3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831850" indent="-2603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125538" indent="-1095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703388" indent="-2428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60588" indent="-2428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4B7393B4-2525-40AD-A841-3A2C3960551C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546225" y="836613"/>
            <a:ext cx="7129463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00CA7741-84B8-4828-8FFF-5F434AA783CB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1546225" y="1795463"/>
            <a:ext cx="7138988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>
                <a:sym typeface="Helvetica Neue" charset="0"/>
              </a:rPr>
              <a:t>Second level</a:t>
            </a:r>
          </a:p>
          <a:p>
            <a:pPr lvl="2"/>
            <a:r>
              <a:rPr lang="pt-BR" altLang="pt-BR">
                <a:sym typeface="Helvetica Neue" charset="0"/>
              </a:rPr>
              <a:t>Third level</a:t>
            </a:r>
          </a:p>
          <a:p>
            <a:pPr lvl="3"/>
            <a:r>
              <a:rPr lang="pt-BR" altLang="pt-BR">
                <a:sym typeface="Helvetica Neue" charset="0"/>
              </a:rPr>
              <a:t>Fourth level</a:t>
            </a:r>
          </a:p>
          <a:p>
            <a:pPr lvl="4"/>
            <a:r>
              <a:rPr lang="pt-BR" altLang="pt-BR">
                <a:sym typeface="Helvetica Neue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20E594A-3CB2-48ED-91DE-C5EABF1EEA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6278563" y="6223000"/>
            <a:ext cx="274637" cy="265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AFA89080-A7F7-48B4-937B-C7DEF836487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831850" indent="-2603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125538" indent="-1095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703388" indent="-2428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60588" indent="-2428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D252B4B7-2322-427C-935D-F4F69D60AC3C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546225" y="547688"/>
            <a:ext cx="36004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5579CA1C-7FB3-45A3-8362-B3E2AD52CF2C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>
                <a:sym typeface="Helvetica Neue" charset="0"/>
              </a:rPr>
              <a:t>Second level</a:t>
            </a:r>
          </a:p>
          <a:p>
            <a:pPr lvl="2"/>
            <a:r>
              <a:rPr lang="pt-BR" altLang="pt-BR">
                <a:sym typeface="Helvetica Neue" charset="0"/>
              </a:rPr>
              <a:t>Third level</a:t>
            </a:r>
          </a:p>
          <a:p>
            <a:pPr lvl="3"/>
            <a:r>
              <a:rPr lang="pt-BR" altLang="pt-BR">
                <a:sym typeface="Helvetica Neue" charset="0"/>
              </a:rPr>
              <a:t>Fourth level</a:t>
            </a:r>
          </a:p>
          <a:p>
            <a:pPr lvl="4"/>
            <a:r>
              <a:rPr lang="pt-BR" altLang="pt-BR">
                <a:sym typeface="Helvetica Neue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72CC208-D14B-431A-9C69-761292A883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6278563" y="6223000"/>
            <a:ext cx="274637" cy="265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441760CF-86C4-4480-828E-54A44A969C2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831850" indent="-2603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125538" indent="-1095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703388" indent="-2428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60588" indent="-2428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28F1E74D-B553-42EE-9FD4-92FA95E72450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546225" y="836613"/>
            <a:ext cx="7129463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A351A7A-5589-4F93-882E-F2CDA860EC5D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1546225" y="1795463"/>
            <a:ext cx="7138988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>
                <a:sym typeface="Helvetica Neue" charset="0"/>
              </a:rPr>
              <a:t>Second level</a:t>
            </a:r>
          </a:p>
          <a:p>
            <a:pPr lvl="2"/>
            <a:r>
              <a:rPr lang="pt-BR" altLang="pt-BR">
                <a:sym typeface="Helvetica Neue" charset="0"/>
              </a:rPr>
              <a:t>Third level</a:t>
            </a:r>
          </a:p>
          <a:p>
            <a:pPr lvl="3"/>
            <a:r>
              <a:rPr lang="pt-BR" altLang="pt-BR">
                <a:sym typeface="Helvetica Neue" charset="0"/>
              </a:rPr>
              <a:t>Fourth level</a:t>
            </a:r>
          </a:p>
          <a:p>
            <a:pPr lvl="4"/>
            <a:r>
              <a:rPr lang="pt-BR" altLang="pt-BR">
                <a:sym typeface="Helvetica Neue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DC8F3F0-0911-4F89-A738-91E89FC69CF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6278563" y="6223000"/>
            <a:ext cx="274637" cy="2651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8AC50892-39AF-4B20-899E-F5713152372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831850" indent="-2603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125538" indent="-1095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703388" indent="-2428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60588" indent="-2428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>
            <a:extLst>
              <a:ext uri="{FF2B5EF4-FFF2-40B4-BE49-F238E27FC236}">
                <a16:creationId xmlns:a16="http://schemas.microsoft.com/office/drawing/2014/main" id="{C70BF270-1701-478D-B55A-77BF7DFD5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3">
            <a:extLst>
              <a:ext uri="{FF2B5EF4-FFF2-40B4-BE49-F238E27FC236}">
                <a16:creationId xmlns:a16="http://schemas.microsoft.com/office/drawing/2014/main" id="{EA5E5EF5-4C59-4DCC-B5BF-51D11DB83F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3">
            <a:extLst>
              <a:ext uri="{FF2B5EF4-FFF2-40B4-BE49-F238E27FC236}">
                <a16:creationId xmlns:a16="http://schemas.microsoft.com/office/drawing/2014/main" id="{D1C42C9B-DC96-4872-BE0D-88552F948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3">
            <a:extLst>
              <a:ext uri="{FF2B5EF4-FFF2-40B4-BE49-F238E27FC236}">
                <a16:creationId xmlns:a16="http://schemas.microsoft.com/office/drawing/2014/main" id="{A58678B3-926C-4EED-90D3-82EF357E4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3">
            <a:extLst>
              <a:ext uri="{FF2B5EF4-FFF2-40B4-BE49-F238E27FC236}">
                <a16:creationId xmlns:a16="http://schemas.microsoft.com/office/drawing/2014/main" id="{5AF31E62-F00C-455F-B8AE-263F9467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3">
            <a:extLst>
              <a:ext uri="{FF2B5EF4-FFF2-40B4-BE49-F238E27FC236}">
                <a16:creationId xmlns:a16="http://schemas.microsoft.com/office/drawing/2014/main" id="{C6CD06F4-6C76-4DB6-8F61-1409D46E4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2">
            <a:extLst>
              <a:ext uri="{FF2B5EF4-FFF2-40B4-BE49-F238E27FC236}">
                <a16:creationId xmlns:a16="http://schemas.microsoft.com/office/drawing/2014/main" id="{1575B5F3-688F-45ED-BCF0-6E25F9AD6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>
            <a:extLst>
              <a:ext uri="{FF2B5EF4-FFF2-40B4-BE49-F238E27FC236}">
                <a16:creationId xmlns:a16="http://schemas.microsoft.com/office/drawing/2014/main" id="{83D18F06-7544-4717-BDCD-92B4939C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36867" name="Imagem 2">
            <a:extLst>
              <a:ext uri="{FF2B5EF4-FFF2-40B4-BE49-F238E27FC236}">
                <a16:creationId xmlns:a16="http://schemas.microsoft.com/office/drawing/2014/main" id="{B29707E9-A133-4214-BC73-63705C35C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>
            <a:extLst>
              <a:ext uri="{FF2B5EF4-FFF2-40B4-BE49-F238E27FC236}">
                <a16:creationId xmlns:a16="http://schemas.microsoft.com/office/drawing/2014/main" id="{31705C72-8BA3-43D7-A117-59FA2C55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38915" name="Imagem 2">
            <a:extLst>
              <a:ext uri="{FF2B5EF4-FFF2-40B4-BE49-F238E27FC236}">
                <a16:creationId xmlns:a16="http://schemas.microsoft.com/office/drawing/2014/main" id="{D03D0CE1-9540-4381-94C5-E36A245B4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>
            <a:extLst>
              <a:ext uri="{FF2B5EF4-FFF2-40B4-BE49-F238E27FC236}">
                <a16:creationId xmlns:a16="http://schemas.microsoft.com/office/drawing/2014/main" id="{32AFF3FC-AB8B-4D52-959C-A1153498A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0963" name="Imagem 2">
            <a:extLst>
              <a:ext uri="{FF2B5EF4-FFF2-40B4-BE49-F238E27FC236}">
                <a16:creationId xmlns:a16="http://schemas.microsoft.com/office/drawing/2014/main" id="{086093B5-B733-4D5B-93B2-2982869D8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2">
            <a:extLst>
              <a:ext uri="{FF2B5EF4-FFF2-40B4-BE49-F238E27FC236}">
                <a16:creationId xmlns:a16="http://schemas.microsoft.com/office/drawing/2014/main" id="{D09CE1EC-8C46-4B48-A947-1CF0C4C0C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2">
            <a:extLst>
              <a:ext uri="{FF2B5EF4-FFF2-40B4-BE49-F238E27FC236}">
                <a16:creationId xmlns:a16="http://schemas.microsoft.com/office/drawing/2014/main" id="{632C3F06-502B-45FB-ABEB-6D19BB0C6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3">
            <a:extLst>
              <a:ext uri="{FF2B5EF4-FFF2-40B4-BE49-F238E27FC236}">
                <a16:creationId xmlns:a16="http://schemas.microsoft.com/office/drawing/2014/main" id="{9F97DFB9-6983-4AC2-8D75-A564EA9A2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3">
            <a:extLst>
              <a:ext uri="{FF2B5EF4-FFF2-40B4-BE49-F238E27FC236}">
                <a16:creationId xmlns:a16="http://schemas.microsoft.com/office/drawing/2014/main" id="{9011B828-7629-4643-88F2-6ADAA9BD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ítulo 1">
            <a:extLst>
              <a:ext uri="{FF2B5EF4-FFF2-40B4-BE49-F238E27FC236}">
                <a16:creationId xmlns:a16="http://schemas.microsoft.com/office/drawing/2014/main" id="{F3AC7CF3-7EDD-46F8-B9E1-755101B3D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pic>
        <p:nvPicPr>
          <p:cNvPr id="49155" name="Imagem 2">
            <a:extLst>
              <a:ext uri="{FF2B5EF4-FFF2-40B4-BE49-F238E27FC236}">
                <a16:creationId xmlns:a16="http://schemas.microsoft.com/office/drawing/2014/main" id="{E9AB16AD-E0BF-4DF3-A524-0F4B70E58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2">
            <a:extLst>
              <a:ext uri="{FF2B5EF4-FFF2-40B4-BE49-F238E27FC236}">
                <a16:creationId xmlns:a16="http://schemas.microsoft.com/office/drawing/2014/main" id="{42F0B467-AD13-43C3-942C-ED197CB05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1">
            <a:extLst>
              <a:ext uri="{FF2B5EF4-FFF2-40B4-BE49-F238E27FC236}">
                <a16:creationId xmlns:a16="http://schemas.microsoft.com/office/drawing/2014/main" id="{FEA44748-6C07-4929-B75C-FADD0F720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2">
            <a:extLst>
              <a:ext uri="{FF2B5EF4-FFF2-40B4-BE49-F238E27FC236}">
                <a16:creationId xmlns:a16="http://schemas.microsoft.com/office/drawing/2014/main" id="{C6BE90BC-3B33-4B16-B6FF-5EB4DDD10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9">
            <a:extLst>
              <a:ext uri="{FF2B5EF4-FFF2-40B4-BE49-F238E27FC236}">
                <a16:creationId xmlns:a16="http://schemas.microsoft.com/office/drawing/2014/main" id="{C77BF486-9FA7-4324-9412-EC69D085B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3">
            <a:extLst>
              <a:ext uri="{FF2B5EF4-FFF2-40B4-BE49-F238E27FC236}">
                <a16:creationId xmlns:a16="http://schemas.microsoft.com/office/drawing/2014/main" id="{0D2B7799-431C-4EEB-805A-CA5F4603E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3">
            <a:extLst>
              <a:ext uri="{FF2B5EF4-FFF2-40B4-BE49-F238E27FC236}">
                <a16:creationId xmlns:a16="http://schemas.microsoft.com/office/drawing/2014/main" id="{4111B9DB-2798-430E-AFC2-D7E54E090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3">
            <a:extLst>
              <a:ext uri="{FF2B5EF4-FFF2-40B4-BE49-F238E27FC236}">
                <a16:creationId xmlns:a16="http://schemas.microsoft.com/office/drawing/2014/main" id="{DD0F2812-7568-4029-A3C7-122D244FE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3">
            <a:extLst>
              <a:ext uri="{FF2B5EF4-FFF2-40B4-BE49-F238E27FC236}">
                <a16:creationId xmlns:a16="http://schemas.microsoft.com/office/drawing/2014/main" id="{1CAD1676-CC29-4BBF-B574-C0A8DFF09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6">
            <a:extLst>
              <a:ext uri="{FF2B5EF4-FFF2-40B4-BE49-F238E27FC236}">
                <a16:creationId xmlns:a16="http://schemas.microsoft.com/office/drawing/2014/main" id="{A67D5C61-23D2-471A-B53A-B2E155028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1_Biz China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iz China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Defaul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iz China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Defaul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iz China - 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Defaul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1501</Words>
  <Application>Microsoft Office PowerPoint</Application>
  <PresentationFormat>Apresentação na tela (4:3)</PresentationFormat>
  <Paragraphs>53</Paragraphs>
  <Slides>24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24</vt:i4>
      </vt:variant>
    </vt:vector>
  </HeadingPairs>
  <TitlesOfParts>
    <vt:vector size="30" baseType="lpstr">
      <vt:lpstr>Helvetica Neue</vt:lpstr>
      <vt:lpstr>Arial</vt:lpstr>
      <vt:lpstr>1_Biz China</vt:lpstr>
      <vt:lpstr>1_Biz China - Default</vt:lpstr>
      <vt:lpstr>1_Biz China - Default</vt:lpstr>
      <vt:lpstr>1_Biz China - Default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UCB - Marcelo Augusto de Carvalho</cp:lastModifiedBy>
  <cp:revision>4</cp:revision>
  <dcterms:modified xsi:type="dcterms:W3CDTF">2020-10-26T20:36:00Z</dcterms:modified>
</cp:coreProperties>
</file>