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a:defRPr lang="pt-BR"/>
    </a:defPPr>
    <a:lvl1pPr algn="l"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1pPr>
    <a:lvl2pPr marL="457200" algn="l"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2pPr>
    <a:lvl3pPr marL="914400" algn="l"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3pPr>
    <a:lvl4pPr marL="1371600" algn="l"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4pPr>
    <a:lvl5pPr marL="1828800" algn="l" rtl="0" eaLnBrk="0" fontAlgn="base" hangingPunct="0">
      <a:spcBef>
        <a:spcPct val="0"/>
      </a:spcBef>
      <a:spcAft>
        <a:spcPct val="0"/>
      </a:spcAft>
      <a:defRPr sz="14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400"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1400"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1400"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1400" kern="1200">
        <a:solidFill>
          <a:srgbClr val="000000"/>
        </a:solidFill>
        <a:latin typeface="Helvetica Neue" charset="0"/>
        <a:ea typeface="Helvetica Neue" charset="0"/>
        <a:cs typeface="Helvetica Neue" charset="0"/>
        <a:sym typeface="Helvetica Neu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7" autoAdjust="0"/>
  </p:normalViewPr>
  <p:slideViewPr>
    <p:cSldViewPr>
      <p:cViewPr varScale="1">
        <p:scale>
          <a:sx n="54" d="100"/>
          <a:sy n="54" d="100"/>
        </p:scale>
        <p:origin x="164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4C9D36D-FB9A-4FA1-BF30-B2381EF5A1EA}"/>
              </a:ext>
            </a:extLst>
          </p:cNvPr>
          <p:cNvSpPr>
            <a:spLocks/>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932C17EF-D5CC-4B94-98F9-B5D76D6CD7F4}"/>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noProof="0">
                <a:sym typeface="Helvetica Neue" charset="0"/>
              </a:rPr>
              <a:t>Click to edit Master text styles</a:t>
            </a:r>
          </a:p>
          <a:p>
            <a:pPr lvl="1"/>
            <a:r>
              <a:rPr lang="pt-BR" altLang="pt-BR" noProof="0">
                <a:sym typeface="Helvetica Neue" charset="0"/>
              </a:rPr>
              <a:t>Second level</a:t>
            </a:r>
          </a:p>
          <a:p>
            <a:pPr lvl="2"/>
            <a:r>
              <a:rPr lang="pt-BR" altLang="pt-BR" noProof="0">
                <a:sym typeface="Helvetica Neue" charset="0"/>
              </a:rPr>
              <a:t>Third level</a:t>
            </a:r>
          </a:p>
          <a:p>
            <a:pPr lvl="3"/>
            <a:r>
              <a:rPr lang="pt-BR" altLang="pt-BR" noProof="0">
                <a:sym typeface="Helvetica Neue" charset="0"/>
              </a:rPr>
              <a:t>Fourth level</a:t>
            </a:r>
          </a:p>
          <a:p>
            <a:pPr lvl="4"/>
            <a:r>
              <a:rPr lang="pt-BR" altLang="pt-BR"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1pPr>
    <a:lvl2pPr indent="2286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2pPr>
    <a:lvl3pPr indent="4572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3pPr>
    <a:lvl4pPr indent="6858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4pPr>
    <a:lvl5pPr indent="9144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141AA312-5D4B-4D81-A607-F5C278D43366}"/>
              </a:ext>
            </a:extLst>
          </p:cNvPr>
          <p:cNvSpPr>
            <a:spLocks noChangeArrowheads="1" noTextEdit="1"/>
          </p:cNvSpPr>
          <p:nvPr>
            <p:ph type="sldImg"/>
          </p:nvPr>
        </p:nvSpPr>
        <p:spPr/>
      </p:sp>
      <p:sp>
        <p:nvSpPr>
          <p:cNvPr id="8195" name="Rectangle 2">
            <a:extLst>
              <a:ext uri="{FF2B5EF4-FFF2-40B4-BE49-F238E27FC236}">
                <a16:creationId xmlns:a16="http://schemas.microsoft.com/office/drawing/2014/main" id="{BDA5E52F-AA6C-42F7-97B7-B6E9C64160C0}"/>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Introdução</a:t>
            </a:r>
          </a:p>
          <a:p>
            <a:pPr eaLnBrk="1"/>
            <a:r>
              <a:rPr lang="pt-BR" altLang="pt-BR"/>
              <a:t>Seja bem vindo a Semana de Oração chamada “A oferta sou Eu”.</a:t>
            </a:r>
          </a:p>
          <a:p>
            <a:pPr eaLnBrk="1"/>
            <a:r>
              <a:rPr lang="pt-BR" altLang="pt-BR"/>
              <a:t>Observe os olhos de Jesus nesta foto: Está derramando lágrimas.</a:t>
            </a:r>
          </a:p>
          <a:p>
            <a:pPr eaLnBrk="1"/>
            <a:r>
              <a:rPr lang="pt-BR" altLang="pt-BR"/>
              <a:t>Ele está emocionado porque você aceitou a salvação que te foi oferecida.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0AEC6531-F53E-4BED-A252-CE1F3DB239C9}"/>
              </a:ext>
            </a:extLst>
          </p:cNvPr>
          <p:cNvSpPr>
            <a:spLocks noChangeArrowheads="1" noTextEdit="1"/>
          </p:cNvSpPr>
          <p:nvPr>
            <p:ph type="sldImg"/>
          </p:nvPr>
        </p:nvSpPr>
        <p:spPr/>
      </p:sp>
      <p:sp>
        <p:nvSpPr>
          <p:cNvPr id="26627" name="Rectangle 2">
            <a:extLst>
              <a:ext uri="{FF2B5EF4-FFF2-40B4-BE49-F238E27FC236}">
                <a16:creationId xmlns:a16="http://schemas.microsoft.com/office/drawing/2014/main" id="{78F5D035-FFF6-42D6-89C4-70D8C1DD0CC8}"/>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2. “O Filho do Homem veio buscar e salvar o perdido” (Lucas 19:10). Isto é, salvar o homem</a:t>
            </a:r>
          </a:p>
          <a:p>
            <a:pPr eaLnBrk="1"/>
            <a:r>
              <a:rPr lang="pt-BR" altLang="pt-BR"/>
              <a:t>da sua condição miserável;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679EAEAF-01B7-4F10-9C85-090D44AC151E}"/>
              </a:ext>
            </a:extLst>
          </p:cNvPr>
          <p:cNvSpPr>
            <a:spLocks noChangeArrowheads="1" noTextEdit="1"/>
          </p:cNvSpPr>
          <p:nvPr>
            <p:ph type="sldImg"/>
          </p:nvPr>
        </p:nvSpPr>
        <p:spPr/>
      </p:sp>
      <p:sp>
        <p:nvSpPr>
          <p:cNvPr id="28675" name="Rectangle 2">
            <a:extLst>
              <a:ext uri="{FF2B5EF4-FFF2-40B4-BE49-F238E27FC236}">
                <a16:creationId xmlns:a16="http://schemas.microsoft.com/office/drawing/2014/main" id="{1E772F02-F25A-4F73-8FC5-B6F5FC2813F2}"/>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3. “Está escrito sobre o Filho do Homem que sofrerá muito e será aviltado” (Marcos 9:12);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46C9D325-6830-4347-8B29-577C5304A4E3}"/>
              </a:ext>
            </a:extLst>
          </p:cNvPr>
          <p:cNvSpPr>
            <a:spLocks noChangeArrowheads="1" noTextEdit="1"/>
          </p:cNvSpPr>
          <p:nvPr>
            <p:ph type="sldImg"/>
          </p:nvPr>
        </p:nvSpPr>
        <p:spPr/>
      </p:sp>
      <p:sp>
        <p:nvSpPr>
          <p:cNvPr id="30723" name="Rectangle 2">
            <a:extLst>
              <a:ext uri="{FF2B5EF4-FFF2-40B4-BE49-F238E27FC236}">
                <a16:creationId xmlns:a16="http://schemas.microsoft.com/office/drawing/2014/main" id="{252F82A6-192F-4929-99FB-1A4ECFF1C05E}"/>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4. “Ensinava os seus discípulos e lhes dizia: O Filho do Homem será entregue nas mãos dos homens, e o matarão; mas, três dias depois da sua morte, ressuscitará.” (Marcos 9:31).</a:t>
            </a:r>
          </a:p>
          <a:p>
            <a:pPr eaLnBrk="1"/>
            <a:r>
              <a:rPr lang="pt-BR" altLang="pt-BR"/>
              <a:t>Em Isaías 53:10, a profecia messiânica indicava que o Senhor daria “a sua alma como oferta pelo pecado”, por tudo isso, não se deixaria coroar rei. Primeiro, teria que passar pela cruz, mas, antes de enfrentar esse terrível instrumento expiatório, seria necessário evidenciar o seu messiato, curando os enfermos, restituindo a visão aos cegos, ressuscitando os mortos e alimentando aos famintos.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E691F9FE-123D-4BF1-83F3-9B35180F15D8}"/>
              </a:ext>
            </a:extLst>
          </p:cNvPr>
          <p:cNvSpPr>
            <a:spLocks noChangeArrowheads="1" noTextEdit="1"/>
          </p:cNvSpPr>
          <p:nvPr>
            <p:ph type="sldImg"/>
          </p:nvPr>
        </p:nvSpPr>
        <p:spPr/>
      </p:sp>
      <p:sp>
        <p:nvSpPr>
          <p:cNvPr id="32771" name="Rectangle 2">
            <a:extLst>
              <a:ext uri="{FF2B5EF4-FFF2-40B4-BE49-F238E27FC236}">
                <a16:creationId xmlns:a16="http://schemas.microsoft.com/office/drawing/2014/main" id="{E4D96032-632F-4BC0-A53B-B8A941FFF583}"/>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O rapaz, portador dos cinco pães de cevada e dos dois peixinhos, foi o único que se preparou para passar o dia com Jesus. Não há informações adicionais sobre ele, mas muitos comentaristas elogiam a sua mãe. Ela teria lhe preparado esse kit de viagem. Mensagens implícitas no relato deste episódio:</a:t>
            </a:r>
          </a:p>
          <a:p>
            <a:pPr eaLnBrk="1"/>
            <a:r>
              <a:rPr lang="pt-BR" altLang="pt-BR"/>
              <a:t>1. Ele não estava seguindo a Jesus, simplesmente por causa do alimento;</a:t>
            </a:r>
          </a:p>
          <a:p>
            <a:pPr eaLnBrk="1"/>
            <a:r>
              <a:rPr lang="pt-BR" altLang="pt-BR"/>
              <a:t>2. Preparou-se para passar tempo com o Salvador e ouvi-Lo;</a:t>
            </a:r>
          </a:p>
          <a:p>
            <a:pPr eaLnBrk="1"/>
            <a:r>
              <a:rPr lang="pt-BR" altLang="pt-BR"/>
              <a:t>3. Não se opôs a que o seu alimento fosse compartilhado com os outros;</a:t>
            </a:r>
          </a:p>
          <a:p>
            <a:pPr eaLnBrk="1"/>
            <a:r>
              <a:rPr lang="pt-BR" altLang="pt-BR"/>
              <a:t>4. Tendo em vista que ele era o único com o cesto de alimento, é possível que Jesus tenha multiplicado também o cesto (João 6:12-13). Mas, o milagre maior foi a multiplicação de uma porção inexpressiva de alimento em uma quantidade avultante, e que sustentou a milhares de pessoas.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0B4D6130-EDEF-4471-B6C8-5BFA110AA2B5}"/>
              </a:ext>
            </a:extLst>
          </p:cNvPr>
          <p:cNvSpPr>
            <a:spLocks noChangeArrowheads="1" noTextEdit="1"/>
          </p:cNvSpPr>
          <p:nvPr>
            <p:ph type="sldImg"/>
          </p:nvPr>
        </p:nvSpPr>
        <p:spPr/>
      </p:sp>
      <p:sp>
        <p:nvSpPr>
          <p:cNvPr id="34819" name="Rectangle 2">
            <a:extLst>
              <a:ext uri="{FF2B5EF4-FFF2-40B4-BE49-F238E27FC236}">
                <a16:creationId xmlns:a16="http://schemas.microsoft.com/office/drawing/2014/main" id="{1A2D496D-B743-49BE-927B-975DF8FA6FB2}"/>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Primeira lição importante tirada do episódio é descrita por Ellen G. White: "No ato de Cristo, de suprir as necessidades temporais de uma faminta massa de povo, está envolvida profunda lição espiritual para todos os Seus obreiros. Cristo recebeu do Pai; passou-o aos discípulos; eles o entregaram à multidão; e o povo uns aos outros. Assim todos quantos se acham ligados a Cristo devem receber dEle o Pão da vida, o alimento celestial, e passá-lo a outros." (Beneficência Social, pág. 264)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5035C6A1-F12C-428A-8634-B266CA91FE26}"/>
              </a:ext>
            </a:extLst>
          </p:cNvPr>
          <p:cNvSpPr>
            <a:spLocks noChangeArrowheads="1" noTextEdit="1"/>
          </p:cNvSpPr>
          <p:nvPr>
            <p:ph type="sldImg"/>
          </p:nvPr>
        </p:nvSpPr>
        <p:spPr/>
      </p:sp>
      <p:sp>
        <p:nvSpPr>
          <p:cNvPr id="36867" name="Rectangle 2">
            <a:extLst>
              <a:ext uri="{FF2B5EF4-FFF2-40B4-BE49-F238E27FC236}">
                <a16:creationId xmlns:a16="http://schemas.microsoft.com/office/drawing/2014/main" id="{F566E60B-4AC5-4300-8D1A-2EE02E39926B}"/>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Esse episódio encerra outra lição objetiva para nós que nos deparamos com muitas dificuldades ao longo de nossa peregrinação neste mundo. Com frequência, tentamos solucionar os problemas de escassez da mesma maneira que os discípulos, quando faltou o alimento para aqueles que vieram ouvir à Palavra. Mas veja o que diz Ellen White no próximo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C6ED4CA8-3921-4048-ACE4-1B181327FB1C}"/>
              </a:ext>
            </a:extLst>
          </p:cNvPr>
          <p:cNvSpPr>
            <a:spLocks noChangeArrowheads="1" noTextEdit="1"/>
          </p:cNvSpPr>
          <p:nvPr>
            <p:ph type="sldImg"/>
          </p:nvPr>
        </p:nvSpPr>
        <p:spPr/>
      </p:sp>
      <p:sp>
        <p:nvSpPr>
          <p:cNvPr id="38915" name="Rectangle 2">
            <a:extLst>
              <a:ext uri="{FF2B5EF4-FFF2-40B4-BE49-F238E27FC236}">
                <a16:creationId xmlns:a16="http://schemas.microsoft.com/office/drawing/2014/main" id="{3D426749-576C-4AF0-9DA2-23DF1F438F0E}"/>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Nessa mesma página EGW diz que...</a:t>
            </a:r>
          </a:p>
          <a:p>
            <a:pPr eaLnBrk="1"/>
            <a:r>
              <a:rPr lang="pt-BR" altLang="pt-BR"/>
              <a:t>“O pouco que é sábia e economicamente empregado no serviço do Senhor do Céu, aumentará no próprio ato de ser comunicado.” (Beneficência Social, 266)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7A796BBC-13A3-48B2-9298-DD18DF47B598}"/>
              </a:ext>
            </a:extLst>
          </p:cNvPr>
          <p:cNvSpPr>
            <a:spLocks noChangeArrowheads="1" noTextEdit="1"/>
          </p:cNvSpPr>
          <p:nvPr>
            <p:ph type="sldImg"/>
          </p:nvPr>
        </p:nvSpPr>
        <p:spPr/>
      </p:sp>
      <p:sp>
        <p:nvSpPr>
          <p:cNvPr id="40963" name="Rectangle 2">
            <a:extLst>
              <a:ext uri="{FF2B5EF4-FFF2-40B4-BE49-F238E27FC236}">
                <a16:creationId xmlns:a16="http://schemas.microsoft.com/office/drawing/2014/main" id="{7B71E447-4046-49E1-879C-44C71A4F0760}"/>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Os recursos necessários para avançar a obra da pregação está com o povo de Deus. O quanto estamos gastando com McDonald’s, vídeos, roupas, móveis, imóveis e automóveis?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981D46BA-2EBB-4C38-84A2-B752F2E7EE97}"/>
              </a:ext>
            </a:extLst>
          </p:cNvPr>
          <p:cNvSpPr>
            <a:spLocks noChangeArrowheads="1" noTextEdit="1"/>
          </p:cNvSpPr>
          <p:nvPr>
            <p:ph type="sldImg"/>
          </p:nvPr>
        </p:nvSpPr>
        <p:spPr/>
      </p:sp>
      <p:sp>
        <p:nvSpPr>
          <p:cNvPr id="43011" name="Rectangle 2">
            <a:extLst>
              <a:ext uri="{FF2B5EF4-FFF2-40B4-BE49-F238E27FC236}">
                <a16:creationId xmlns:a16="http://schemas.microsoft.com/office/drawing/2014/main" id="{15DA8771-2587-42B6-BDD0-58DD56C3236C}"/>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1"/>
            <a:r>
              <a:rPr lang="pt-BR" altLang="pt-BR"/>
              <a:t>Ao oferecer o cesto de alimentos a Jesus, aquele rapaz entregou tudo. Foi uma demonstração de fé, embora não pareça. Deu a sua provisão, a sua confiança e o seu amor. Simbolizado naquele cesto de pães e peixes, ofertados a Jesus, constava a impressionante mensagem: “a oferta sou eu!”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317B322F-58C6-4C08-9396-80280757EA8C}"/>
              </a:ext>
            </a:extLst>
          </p:cNvPr>
          <p:cNvSpPr>
            <a:spLocks noChangeArrowheads="1" noTextEdit="1"/>
          </p:cNvSpPr>
          <p:nvPr>
            <p:ph type="sldImg"/>
          </p:nvPr>
        </p:nvSpPr>
        <p:spPr/>
      </p:sp>
      <p:sp>
        <p:nvSpPr>
          <p:cNvPr id="45059" name="Rectangle 2">
            <a:extLst>
              <a:ext uri="{FF2B5EF4-FFF2-40B4-BE49-F238E27FC236}">
                <a16:creationId xmlns:a16="http://schemas.microsoft.com/office/drawing/2014/main" id="{70E8A78F-9149-43B2-9B16-478C8C61273B}"/>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O rapaz dos pães e peixes foi, aparentemente, o único que se preparou para passar o dia com Cristo. Da mesma forma, devemos nos preparar para estar com Ele sempre, e acreditar no que pode realizar em benefício da humanidade através da nossa doação pessoal.</a:t>
            </a:r>
          </a:p>
          <a:p>
            <a:pPr algn="just" eaLnBrk="1"/>
            <a:r>
              <a:rPr lang="pt-BR" altLang="pt-BR"/>
              <a:t>Este rapaz adquiriu o direito de dizer "a oferta sou eu"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6A6E0744-C33F-4BD5-B901-77085885CDC2}"/>
              </a:ext>
            </a:extLst>
          </p:cNvPr>
          <p:cNvSpPr>
            <a:spLocks noChangeArrowheads="1" noTextEdit="1"/>
          </p:cNvSpPr>
          <p:nvPr>
            <p:ph type="sldImg"/>
          </p:nvPr>
        </p:nvSpPr>
        <p:spPr/>
      </p:sp>
      <p:sp>
        <p:nvSpPr>
          <p:cNvPr id="10243" name="Rectangle 2">
            <a:extLst>
              <a:ext uri="{FF2B5EF4-FFF2-40B4-BE49-F238E27FC236}">
                <a16:creationId xmlns:a16="http://schemas.microsoft.com/office/drawing/2014/main" id="{6B602EFC-6429-44E6-BF91-69B9DD47431F}"/>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120000"/>
              </a:lnSpc>
            </a:pPr>
            <a:r>
              <a:rPr lang="pt-BR" altLang="pt-BR"/>
              <a:t>O quarto tema é “Pães e peixes”</a:t>
            </a:r>
          </a:p>
          <a:p>
            <a:pPr eaLnBrk="1">
              <a:lnSpc>
                <a:spcPct val="120000"/>
              </a:lnSpc>
            </a:pPr>
            <a:r>
              <a:rPr lang="pt-BR" altLang="pt-BR"/>
              <a:t>Vamos conversar sobre “ O menino que deu os seus pães e e peixes”.</a:t>
            </a:r>
          </a:p>
          <a:p>
            <a:pPr eaLnBrk="1">
              <a:lnSpc>
                <a:spcPct val="120000"/>
              </a:lnSpc>
            </a:pPr>
            <a:r>
              <a:rPr lang="pt-BR" altLang="pt-BR"/>
              <a:t>Comecemos lendo o texto de João 6: 1 a 10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E70F6A0B-0F18-405E-94B8-B079C17BC164}"/>
              </a:ext>
            </a:extLst>
          </p:cNvPr>
          <p:cNvSpPr>
            <a:spLocks noChangeArrowheads="1" noTextEdit="1"/>
          </p:cNvSpPr>
          <p:nvPr>
            <p:ph type="sldImg"/>
          </p:nvPr>
        </p:nvSpPr>
        <p:spPr/>
      </p:sp>
      <p:sp>
        <p:nvSpPr>
          <p:cNvPr id="47107" name="Rectangle 2">
            <a:extLst>
              <a:ext uri="{FF2B5EF4-FFF2-40B4-BE49-F238E27FC236}">
                <a16:creationId xmlns:a16="http://schemas.microsoft.com/office/drawing/2014/main" id="{9FD80552-4C9E-46E6-8EDB-509D0610707E}"/>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Apelo</a:t>
            </a:r>
          </a:p>
          <a:p>
            <a:pPr eaLnBrk="1"/>
            <a:r>
              <a:rPr lang="pt-BR" altLang="pt-BR"/>
              <a:t>Depois de ouvir essa impressionante lição bíblica, você gostaria de juntar a sua voz à dos gigantes da fé? Então, fale junto comigo: "a oferta, sou eu"!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EFEDF26F-30F3-4CB8-973D-3EDA8E9A3BC0}"/>
              </a:ext>
            </a:extLst>
          </p:cNvPr>
          <p:cNvSpPr>
            <a:spLocks noChangeArrowheads="1" noTextEdit="1"/>
          </p:cNvSpPr>
          <p:nvPr>
            <p:ph type="sldImg"/>
          </p:nvPr>
        </p:nvSpPr>
        <p:spPr/>
      </p:sp>
      <p:sp>
        <p:nvSpPr>
          <p:cNvPr id="12291" name="Rectangle 2">
            <a:extLst>
              <a:ext uri="{FF2B5EF4-FFF2-40B4-BE49-F238E27FC236}">
                <a16:creationId xmlns:a16="http://schemas.microsoft.com/office/drawing/2014/main" id="{5158A150-DA28-4C28-B951-E5E5B205D5D0}"/>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1"/>
            <a:r>
              <a:rPr lang="pt-BR" altLang="pt-BR"/>
              <a:t>Foram propostas quatro soluções para alimentar a numerosa multidão, conforme o grau de confiança na ação divina:</a:t>
            </a:r>
          </a:p>
          <a:p>
            <a:pPr algn="just" eaLnBrk="1"/>
            <a:r>
              <a:rPr lang="pt-BR" altLang="pt-BR"/>
              <a:t>1. A primeira solução (dos discípulos) – mandar a multidão embora (Marcos 6:35-36);</a:t>
            </a:r>
          </a:p>
          <a:p>
            <a:pPr algn="just" eaLnBrk="1"/>
            <a:r>
              <a:rPr lang="pt-BR" altLang="pt-BR"/>
              <a:t>2. A segunda solução (de Felipe) – juntar dinheiro suficiente para comprar alimento (João 6:7);</a:t>
            </a:r>
          </a:p>
          <a:p>
            <a:pPr algn="just" eaLnBrk="1"/>
            <a:r>
              <a:rPr lang="pt-BR" altLang="pt-BR"/>
              <a:t>3. A terceira solução (de André) – aparentemente paliativa, ou seja, apresentar um menino com poucos suprimentos a Jesus (João 6:8);</a:t>
            </a:r>
          </a:p>
          <a:p>
            <a:pPr algn="just" eaLnBrk="1"/>
            <a:r>
              <a:rPr lang="pt-BR" altLang="pt-BR"/>
              <a:t>4. A quarta solução (de Jesus) – a solução real. Abençoar o alimento, mesmo o pouco que possuíam e multiplicá-lo (João 6:11)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226D0439-D7E1-49A2-9CCB-ADCE1E9F5397}"/>
              </a:ext>
            </a:extLst>
          </p:cNvPr>
          <p:cNvSpPr>
            <a:spLocks noChangeArrowheads="1" noTextEdit="1"/>
          </p:cNvSpPr>
          <p:nvPr>
            <p:ph type="sldImg"/>
          </p:nvPr>
        </p:nvSpPr>
        <p:spPr/>
      </p:sp>
      <p:sp>
        <p:nvSpPr>
          <p:cNvPr id="14339" name="Rectangle 2">
            <a:extLst>
              <a:ext uri="{FF2B5EF4-FFF2-40B4-BE49-F238E27FC236}">
                <a16:creationId xmlns:a16="http://schemas.microsoft.com/office/drawing/2014/main" id="{1B833E08-90FB-4E66-9666-6D0FF95884E7}"/>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a. Jesus se compadeceu da multidão, pela sua incapacidade para conseguir alimento naquele instante. João não a descreve como passiva em relação ao Senhor Jesus. A multidão o seguia, porque estava interessada nos milagres que ele realizava (João 6:2).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DFE00C7-3F3F-4271-9705-5B1285341AD7}"/>
              </a:ext>
            </a:extLst>
          </p:cNvPr>
          <p:cNvSpPr>
            <a:spLocks noChangeArrowheads="1" noTextEdit="1"/>
          </p:cNvSpPr>
          <p:nvPr>
            <p:ph type="sldImg"/>
          </p:nvPr>
        </p:nvSpPr>
        <p:spPr/>
      </p:sp>
      <p:sp>
        <p:nvSpPr>
          <p:cNvPr id="16387" name="Rectangle 2">
            <a:extLst>
              <a:ext uri="{FF2B5EF4-FFF2-40B4-BE49-F238E27FC236}">
                <a16:creationId xmlns:a16="http://schemas.microsoft.com/office/drawing/2014/main" id="{D29DE7E2-C5C2-4BBC-8692-EA9CDE9BCEB5}"/>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b. "A multidão seguia a Jesus… ficaram impressionados com os sinais que viram, mas seguiam a Jesus somente de maneira superficial..." Bruce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4A13B6D4-9D9F-4C10-B390-1D36AD73E029}"/>
              </a:ext>
            </a:extLst>
          </p:cNvPr>
          <p:cNvSpPr>
            <a:spLocks noChangeArrowheads="1" noTextEdit="1"/>
          </p:cNvSpPr>
          <p:nvPr>
            <p:ph type="sldImg"/>
          </p:nvPr>
        </p:nvSpPr>
        <p:spPr/>
      </p:sp>
      <p:sp>
        <p:nvSpPr>
          <p:cNvPr id="18435" name="Rectangle 2">
            <a:extLst>
              <a:ext uri="{FF2B5EF4-FFF2-40B4-BE49-F238E27FC236}">
                <a16:creationId xmlns:a16="http://schemas.microsoft.com/office/drawing/2014/main" id="{06A39181-720E-4B86-8843-C96DFBEC78EC}"/>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c. Ainda assim, a multidão ali estava, persistindo (Marcos 6:34-35) e Jesus se compadeceu dela.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EAB40B-C38F-4EEC-A108-7BEE002B5589}"/>
              </a:ext>
            </a:extLst>
          </p:cNvPr>
          <p:cNvSpPr>
            <a:spLocks noChangeArrowheads="1" noTextEdit="1"/>
          </p:cNvSpPr>
          <p:nvPr>
            <p:ph type="sldImg"/>
          </p:nvPr>
        </p:nvSpPr>
        <p:spPr/>
      </p:sp>
      <p:sp>
        <p:nvSpPr>
          <p:cNvPr id="20483" name="Rectangle 2">
            <a:extLst>
              <a:ext uri="{FF2B5EF4-FFF2-40B4-BE49-F238E27FC236}">
                <a16:creationId xmlns:a16="http://schemas.microsoft.com/office/drawing/2014/main" id="{6CCF72E0-0158-4E6E-A794-7AAEC7CCFF73}"/>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Jesus se compadeceu porque...</a:t>
            </a:r>
          </a:p>
          <a:p>
            <a:pPr eaLnBrk="1"/>
            <a:r>
              <a:rPr lang="pt-BR" altLang="pt-BR"/>
              <a:t>1. Aquelas pessoas eram “como ovelhas que não têm pastor” (Marcos 9:36);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6A8E6343-6DE1-4781-B6F5-DF755412AA3E}"/>
              </a:ext>
            </a:extLst>
          </p:cNvPr>
          <p:cNvSpPr>
            <a:spLocks noChangeArrowheads="1" noTextEdit="1"/>
          </p:cNvSpPr>
          <p:nvPr>
            <p:ph type="sldImg"/>
          </p:nvPr>
        </p:nvSpPr>
        <p:spPr/>
      </p:sp>
      <p:sp>
        <p:nvSpPr>
          <p:cNvPr id="22531" name="Rectangle 2">
            <a:extLst>
              <a:ext uri="{FF2B5EF4-FFF2-40B4-BE49-F238E27FC236}">
                <a16:creationId xmlns:a16="http://schemas.microsoft.com/office/drawing/2014/main" id="{4A261548-FDAB-4DB1-A2C3-A9DCAFFED742}"/>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Jesus se compadeceu porque...</a:t>
            </a:r>
          </a:p>
          <a:p>
            <a:pPr algn="just" eaLnBrk="1"/>
            <a:r>
              <a:rPr lang="pt-BR" altLang="pt-BR"/>
              <a:t>2. Porque já declinava a tarde, o lugar era deserto, “e já avançada a hora” (Marcos 6:35). Independente das múltiplas intenções presentes naquela multidão que “seguia” a Jesus, Ele manifestou compaixão e supriu as suas necessidades básicas. Contudo, não se deixou influenciar pelo impulso daqueles que pretendiam tirar vantagem das suas “habilidades”, proclamando-O rei (João 6:15).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D1507C80-D7D3-4F56-A95D-98925ADFF3EC}"/>
              </a:ext>
            </a:extLst>
          </p:cNvPr>
          <p:cNvSpPr>
            <a:spLocks noChangeArrowheads="1" noTextEdit="1"/>
          </p:cNvSpPr>
          <p:nvPr>
            <p:ph type="sldImg"/>
          </p:nvPr>
        </p:nvSpPr>
        <p:spPr/>
      </p:sp>
      <p:sp>
        <p:nvSpPr>
          <p:cNvPr id="24579" name="Rectangle 2">
            <a:extLst>
              <a:ext uri="{FF2B5EF4-FFF2-40B4-BE49-F238E27FC236}">
                <a16:creationId xmlns:a16="http://schemas.microsoft.com/office/drawing/2014/main" id="{ABBE8650-55C2-43BE-8A07-5CFB3E705156}"/>
              </a:ext>
            </a:extLst>
          </p:cNvPr>
          <p:cNvSpPr>
            <a:spLocks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pt-BR" altLang="pt-BR"/>
              <a:t>1. “O meu reino não é deste mundo” (João 18:36).</a:t>
            </a:r>
          </a:p>
          <a:p>
            <a:pPr eaLnBrk="1"/>
            <a:r>
              <a:rPr lang="pt-BR" altLang="pt-BR"/>
              <a:t>Humanamente falando, seria conveniente fazer uma curva na sua missão e assumir o trono</a:t>
            </a:r>
          </a:p>
          <a:p>
            <a:pPr eaLnBrk="1"/>
            <a:r>
              <a:rPr lang="pt-BR" altLang="pt-BR"/>
              <a:t>de Israel. Até mesmo os líderes religiosos o teriam apoiado, se ele se dispusesse a libertar</a:t>
            </a:r>
          </a:p>
          <a:p>
            <a:pPr eaLnBrk="1"/>
            <a:r>
              <a:rPr lang="pt-BR" altLang="pt-BR"/>
              <a:t>a nação israelita do jugo romano. Com os seus dons maravilhosos, poderia se tornar o maior</a:t>
            </a:r>
          </a:p>
          <a:p>
            <a:pPr eaLnBrk="1"/>
            <a:r>
              <a:rPr lang="pt-BR" altLang="pt-BR"/>
              <a:t>líder nacionalista da história.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3">
            <a:extLst>
              <a:ext uri="{FF2B5EF4-FFF2-40B4-BE49-F238E27FC236}">
                <a16:creationId xmlns:a16="http://schemas.microsoft.com/office/drawing/2014/main" id="{B518F842-27D1-4B62-A5DA-BFF91B2496A7}"/>
              </a:ext>
            </a:extLst>
          </p:cNvPr>
          <p:cNvSpPr>
            <a:spLocks noGrp="1"/>
          </p:cNvSpPr>
          <p:nvPr>
            <p:ph type="sldNum" sz="quarter" idx="10"/>
          </p:nvPr>
        </p:nvSpPr>
        <p:spPr>
          <a:ln/>
        </p:spPr>
        <p:txBody>
          <a:bodyPr/>
          <a:lstStyle>
            <a:lvl1pPr>
              <a:defRPr/>
            </a:lvl1pPr>
          </a:lstStyle>
          <a:p>
            <a:fld id="{C08BA4C7-7DD8-4929-9D33-29C29492CA09}" type="slidenum">
              <a:rPr lang="pt-BR" altLang="pt-BR"/>
              <a:pPr/>
              <a:t>‹nº›</a:t>
            </a:fld>
            <a:endParaRPr lang="pt-BR" altLang="pt-BR"/>
          </a:p>
        </p:txBody>
      </p:sp>
    </p:spTree>
    <p:extLst>
      <p:ext uri="{BB962C8B-B14F-4D97-AF65-F5344CB8AC3E}">
        <p14:creationId xmlns:p14="http://schemas.microsoft.com/office/powerpoint/2010/main" val="324849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486B0C9D-EC86-4933-A364-B1BD56085F81}"/>
              </a:ext>
            </a:extLst>
          </p:cNvPr>
          <p:cNvSpPr>
            <a:spLocks noGrp="1"/>
          </p:cNvSpPr>
          <p:nvPr>
            <p:ph type="sldNum" sz="quarter" idx="10"/>
          </p:nvPr>
        </p:nvSpPr>
        <p:spPr>
          <a:ln/>
        </p:spPr>
        <p:txBody>
          <a:bodyPr/>
          <a:lstStyle>
            <a:lvl1pPr>
              <a:defRPr/>
            </a:lvl1pPr>
          </a:lstStyle>
          <a:p>
            <a:fld id="{D6D11F0B-A037-4F10-8F92-006D76634DCA}" type="slidenum">
              <a:rPr lang="pt-BR" altLang="pt-BR"/>
              <a:pPr/>
              <a:t>‹nº›</a:t>
            </a:fld>
            <a:endParaRPr lang="pt-BR" altLang="pt-BR"/>
          </a:p>
        </p:txBody>
      </p:sp>
    </p:spTree>
    <p:extLst>
      <p:ext uri="{BB962C8B-B14F-4D97-AF65-F5344CB8AC3E}">
        <p14:creationId xmlns:p14="http://schemas.microsoft.com/office/powerpoint/2010/main" val="214649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0488"/>
            <a:ext cx="2057400" cy="6767512"/>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90488"/>
            <a:ext cx="6019800" cy="676751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5CD2287A-86FD-4322-A9F3-0A7B5E18A8F2}"/>
              </a:ext>
            </a:extLst>
          </p:cNvPr>
          <p:cNvSpPr>
            <a:spLocks noGrp="1"/>
          </p:cNvSpPr>
          <p:nvPr>
            <p:ph type="sldNum" sz="quarter" idx="10"/>
          </p:nvPr>
        </p:nvSpPr>
        <p:spPr>
          <a:ln/>
        </p:spPr>
        <p:txBody>
          <a:bodyPr/>
          <a:lstStyle>
            <a:lvl1pPr>
              <a:defRPr/>
            </a:lvl1pPr>
          </a:lstStyle>
          <a:p>
            <a:fld id="{A0C6CB86-5F85-4339-A60B-CA707C183363}" type="slidenum">
              <a:rPr lang="pt-BR" altLang="pt-BR"/>
              <a:pPr/>
              <a:t>‹nº›</a:t>
            </a:fld>
            <a:endParaRPr lang="pt-BR" altLang="pt-BR"/>
          </a:p>
        </p:txBody>
      </p:sp>
    </p:spTree>
    <p:extLst>
      <p:ext uri="{BB962C8B-B14F-4D97-AF65-F5344CB8AC3E}">
        <p14:creationId xmlns:p14="http://schemas.microsoft.com/office/powerpoint/2010/main" val="244792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3">
            <a:extLst>
              <a:ext uri="{FF2B5EF4-FFF2-40B4-BE49-F238E27FC236}">
                <a16:creationId xmlns:a16="http://schemas.microsoft.com/office/drawing/2014/main" id="{01BDAD49-78D3-4D86-AAB5-E5CDA8FF274C}"/>
              </a:ext>
            </a:extLst>
          </p:cNvPr>
          <p:cNvSpPr>
            <a:spLocks noGrp="1"/>
          </p:cNvSpPr>
          <p:nvPr>
            <p:ph type="sldNum" sz="quarter" idx="10"/>
          </p:nvPr>
        </p:nvSpPr>
        <p:spPr>
          <a:ln/>
        </p:spPr>
        <p:txBody>
          <a:bodyPr/>
          <a:lstStyle>
            <a:lvl1pPr>
              <a:defRPr/>
            </a:lvl1pPr>
          </a:lstStyle>
          <a:p>
            <a:fld id="{6C6F99F3-8880-47FE-8690-0648D4E8EE6F}" type="slidenum">
              <a:rPr lang="pt-BR" altLang="pt-BR"/>
              <a:pPr/>
              <a:t>‹nº›</a:t>
            </a:fld>
            <a:endParaRPr lang="pt-BR" altLang="pt-BR"/>
          </a:p>
        </p:txBody>
      </p:sp>
    </p:spTree>
    <p:extLst>
      <p:ext uri="{BB962C8B-B14F-4D97-AF65-F5344CB8AC3E}">
        <p14:creationId xmlns:p14="http://schemas.microsoft.com/office/powerpoint/2010/main" val="161531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AE2621D9-02BC-4872-B0EE-25B76C0DED4C}"/>
              </a:ext>
            </a:extLst>
          </p:cNvPr>
          <p:cNvSpPr>
            <a:spLocks noGrp="1"/>
          </p:cNvSpPr>
          <p:nvPr>
            <p:ph type="sldNum" sz="quarter" idx="10"/>
          </p:nvPr>
        </p:nvSpPr>
        <p:spPr>
          <a:ln/>
        </p:spPr>
        <p:txBody>
          <a:bodyPr/>
          <a:lstStyle>
            <a:lvl1pPr>
              <a:defRPr/>
            </a:lvl1pPr>
          </a:lstStyle>
          <a:p>
            <a:fld id="{2B0581EC-54BD-4A70-8E53-810A715ADA48}" type="slidenum">
              <a:rPr lang="pt-BR" altLang="pt-BR"/>
              <a:pPr/>
              <a:t>‹nº›</a:t>
            </a:fld>
            <a:endParaRPr lang="pt-BR" altLang="pt-BR"/>
          </a:p>
        </p:txBody>
      </p:sp>
    </p:spTree>
    <p:extLst>
      <p:ext uri="{BB962C8B-B14F-4D97-AF65-F5344CB8AC3E}">
        <p14:creationId xmlns:p14="http://schemas.microsoft.com/office/powerpoint/2010/main" val="144082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
        <p:nvSpPr>
          <p:cNvPr id="4" name="Rectangle 3">
            <a:extLst>
              <a:ext uri="{FF2B5EF4-FFF2-40B4-BE49-F238E27FC236}">
                <a16:creationId xmlns:a16="http://schemas.microsoft.com/office/drawing/2014/main" id="{48C3679A-94F5-4726-8C10-339873BFE2E5}"/>
              </a:ext>
            </a:extLst>
          </p:cNvPr>
          <p:cNvSpPr>
            <a:spLocks noGrp="1"/>
          </p:cNvSpPr>
          <p:nvPr>
            <p:ph type="sldNum" sz="quarter" idx="10"/>
          </p:nvPr>
        </p:nvSpPr>
        <p:spPr>
          <a:ln/>
        </p:spPr>
        <p:txBody>
          <a:bodyPr/>
          <a:lstStyle>
            <a:lvl1pPr>
              <a:defRPr/>
            </a:lvl1pPr>
          </a:lstStyle>
          <a:p>
            <a:fld id="{8C04F091-AD0C-4BBC-B6DF-1F7958D29A0D}" type="slidenum">
              <a:rPr lang="pt-BR" altLang="pt-BR"/>
              <a:pPr/>
              <a:t>‹nº›</a:t>
            </a:fld>
            <a:endParaRPr lang="pt-BR" altLang="pt-BR"/>
          </a:p>
        </p:txBody>
      </p:sp>
    </p:spTree>
    <p:extLst>
      <p:ext uri="{BB962C8B-B14F-4D97-AF65-F5344CB8AC3E}">
        <p14:creationId xmlns:p14="http://schemas.microsoft.com/office/powerpoint/2010/main" val="424053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3">
            <a:extLst>
              <a:ext uri="{FF2B5EF4-FFF2-40B4-BE49-F238E27FC236}">
                <a16:creationId xmlns:a16="http://schemas.microsoft.com/office/drawing/2014/main" id="{6D6AB9BB-0B81-4D4E-9638-A9C0F5179DF4}"/>
              </a:ext>
            </a:extLst>
          </p:cNvPr>
          <p:cNvSpPr>
            <a:spLocks noGrp="1"/>
          </p:cNvSpPr>
          <p:nvPr>
            <p:ph type="sldNum" sz="quarter" idx="10"/>
          </p:nvPr>
        </p:nvSpPr>
        <p:spPr>
          <a:ln/>
        </p:spPr>
        <p:txBody>
          <a:bodyPr/>
          <a:lstStyle>
            <a:lvl1pPr>
              <a:defRPr/>
            </a:lvl1pPr>
          </a:lstStyle>
          <a:p>
            <a:fld id="{8DB46EF6-5A7A-4977-97FF-65D8A8960549}" type="slidenum">
              <a:rPr lang="pt-BR" altLang="pt-BR"/>
              <a:pPr/>
              <a:t>‹nº›</a:t>
            </a:fld>
            <a:endParaRPr lang="pt-BR" altLang="pt-BR"/>
          </a:p>
        </p:txBody>
      </p:sp>
    </p:spTree>
    <p:extLst>
      <p:ext uri="{BB962C8B-B14F-4D97-AF65-F5344CB8AC3E}">
        <p14:creationId xmlns:p14="http://schemas.microsoft.com/office/powerpoint/2010/main" val="1679979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3">
            <a:extLst>
              <a:ext uri="{FF2B5EF4-FFF2-40B4-BE49-F238E27FC236}">
                <a16:creationId xmlns:a16="http://schemas.microsoft.com/office/drawing/2014/main" id="{8878D3E4-5434-408F-B82F-0A769773359C}"/>
              </a:ext>
            </a:extLst>
          </p:cNvPr>
          <p:cNvSpPr>
            <a:spLocks noGrp="1"/>
          </p:cNvSpPr>
          <p:nvPr>
            <p:ph type="sldNum" sz="quarter" idx="10"/>
          </p:nvPr>
        </p:nvSpPr>
        <p:spPr>
          <a:ln/>
        </p:spPr>
        <p:txBody>
          <a:bodyPr/>
          <a:lstStyle>
            <a:lvl1pPr>
              <a:defRPr/>
            </a:lvl1pPr>
          </a:lstStyle>
          <a:p>
            <a:fld id="{2D6E93F7-4628-442C-8D7D-CDEF5AAFE536}" type="slidenum">
              <a:rPr lang="pt-BR" altLang="pt-BR"/>
              <a:pPr/>
              <a:t>‹nº›</a:t>
            </a:fld>
            <a:endParaRPr lang="pt-BR" altLang="pt-BR"/>
          </a:p>
        </p:txBody>
      </p:sp>
    </p:spTree>
    <p:extLst>
      <p:ext uri="{BB962C8B-B14F-4D97-AF65-F5344CB8AC3E}">
        <p14:creationId xmlns:p14="http://schemas.microsoft.com/office/powerpoint/2010/main" val="1977041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3">
            <a:extLst>
              <a:ext uri="{FF2B5EF4-FFF2-40B4-BE49-F238E27FC236}">
                <a16:creationId xmlns:a16="http://schemas.microsoft.com/office/drawing/2014/main" id="{3DEC1A73-EF05-40BA-AB7F-3072BFDFEF2E}"/>
              </a:ext>
            </a:extLst>
          </p:cNvPr>
          <p:cNvSpPr>
            <a:spLocks noGrp="1"/>
          </p:cNvSpPr>
          <p:nvPr>
            <p:ph type="sldNum" sz="quarter" idx="10"/>
          </p:nvPr>
        </p:nvSpPr>
        <p:spPr>
          <a:ln/>
        </p:spPr>
        <p:txBody>
          <a:bodyPr/>
          <a:lstStyle>
            <a:lvl1pPr>
              <a:defRPr/>
            </a:lvl1pPr>
          </a:lstStyle>
          <a:p>
            <a:fld id="{A794A45A-9127-4363-925F-CD1FD15EBCFA}" type="slidenum">
              <a:rPr lang="pt-BR" altLang="pt-BR"/>
              <a:pPr/>
              <a:t>‹nº›</a:t>
            </a:fld>
            <a:endParaRPr lang="pt-BR" altLang="pt-BR"/>
          </a:p>
        </p:txBody>
      </p:sp>
    </p:spTree>
    <p:extLst>
      <p:ext uri="{BB962C8B-B14F-4D97-AF65-F5344CB8AC3E}">
        <p14:creationId xmlns:p14="http://schemas.microsoft.com/office/powerpoint/2010/main" val="4115492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F619373-1BFC-4206-BFCA-6B7836966214}"/>
              </a:ext>
            </a:extLst>
          </p:cNvPr>
          <p:cNvSpPr>
            <a:spLocks noGrp="1"/>
          </p:cNvSpPr>
          <p:nvPr>
            <p:ph type="sldNum" sz="quarter" idx="10"/>
          </p:nvPr>
        </p:nvSpPr>
        <p:spPr>
          <a:ln/>
        </p:spPr>
        <p:txBody>
          <a:bodyPr/>
          <a:lstStyle>
            <a:lvl1pPr>
              <a:defRPr/>
            </a:lvl1pPr>
          </a:lstStyle>
          <a:p>
            <a:fld id="{341DC4D9-F804-44F4-8602-6B2B1643A02A}" type="slidenum">
              <a:rPr lang="pt-BR" altLang="pt-BR"/>
              <a:pPr/>
              <a:t>‹nº›</a:t>
            </a:fld>
            <a:endParaRPr lang="pt-BR" altLang="pt-BR"/>
          </a:p>
        </p:txBody>
      </p:sp>
    </p:spTree>
    <p:extLst>
      <p:ext uri="{BB962C8B-B14F-4D97-AF65-F5344CB8AC3E}">
        <p14:creationId xmlns:p14="http://schemas.microsoft.com/office/powerpoint/2010/main" val="3004041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18894D17-0F6E-4BCB-9E1E-25DA50EFF14E}"/>
              </a:ext>
            </a:extLst>
          </p:cNvPr>
          <p:cNvSpPr>
            <a:spLocks noGrp="1"/>
          </p:cNvSpPr>
          <p:nvPr>
            <p:ph type="sldNum" sz="quarter" idx="10"/>
          </p:nvPr>
        </p:nvSpPr>
        <p:spPr>
          <a:ln/>
        </p:spPr>
        <p:txBody>
          <a:bodyPr/>
          <a:lstStyle>
            <a:lvl1pPr>
              <a:defRPr/>
            </a:lvl1pPr>
          </a:lstStyle>
          <a:p>
            <a:fld id="{FF5143D9-68C3-4A12-BD74-F927E534080E}" type="slidenum">
              <a:rPr lang="pt-BR" altLang="pt-BR"/>
              <a:pPr/>
              <a:t>‹nº›</a:t>
            </a:fld>
            <a:endParaRPr lang="pt-BR" altLang="pt-BR"/>
          </a:p>
        </p:txBody>
      </p:sp>
    </p:spTree>
    <p:extLst>
      <p:ext uri="{BB962C8B-B14F-4D97-AF65-F5344CB8AC3E}">
        <p14:creationId xmlns:p14="http://schemas.microsoft.com/office/powerpoint/2010/main" val="198840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639DB7AE-2731-4AA5-AC13-2C16CCDB5A4F}"/>
              </a:ext>
            </a:extLst>
          </p:cNvPr>
          <p:cNvSpPr>
            <a:spLocks noGrp="1"/>
          </p:cNvSpPr>
          <p:nvPr>
            <p:ph type="sldNum" sz="quarter" idx="10"/>
          </p:nvPr>
        </p:nvSpPr>
        <p:spPr>
          <a:ln/>
        </p:spPr>
        <p:txBody>
          <a:bodyPr/>
          <a:lstStyle>
            <a:lvl1pPr>
              <a:defRPr/>
            </a:lvl1pPr>
          </a:lstStyle>
          <a:p>
            <a:fld id="{8A0ED4DA-E7B1-4902-B66B-5A72A1005CCB}" type="slidenum">
              <a:rPr lang="pt-BR" altLang="pt-BR"/>
              <a:pPr/>
              <a:t>‹nº›</a:t>
            </a:fld>
            <a:endParaRPr lang="pt-BR" altLang="pt-BR"/>
          </a:p>
        </p:txBody>
      </p:sp>
    </p:spTree>
    <p:extLst>
      <p:ext uri="{BB962C8B-B14F-4D97-AF65-F5344CB8AC3E}">
        <p14:creationId xmlns:p14="http://schemas.microsoft.com/office/powerpoint/2010/main" val="4135857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sym typeface="Helvetica Neue" charset="0"/>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CFB7F7EB-AF68-4461-B17A-FB06FF208A8E}"/>
              </a:ext>
            </a:extLst>
          </p:cNvPr>
          <p:cNvSpPr>
            <a:spLocks noGrp="1"/>
          </p:cNvSpPr>
          <p:nvPr>
            <p:ph type="sldNum" sz="quarter" idx="10"/>
          </p:nvPr>
        </p:nvSpPr>
        <p:spPr>
          <a:ln/>
        </p:spPr>
        <p:txBody>
          <a:bodyPr/>
          <a:lstStyle>
            <a:lvl1pPr>
              <a:defRPr/>
            </a:lvl1pPr>
          </a:lstStyle>
          <a:p>
            <a:fld id="{2E9FFF08-29AF-40C0-B5CB-3C605B0AF59C}" type="slidenum">
              <a:rPr lang="pt-BR" altLang="pt-BR"/>
              <a:pPr/>
              <a:t>‹nº›</a:t>
            </a:fld>
            <a:endParaRPr lang="pt-BR" altLang="pt-BR"/>
          </a:p>
        </p:txBody>
      </p:sp>
    </p:spTree>
    <p:extLst>
      <p:ext uri="{BB962C8B-B14F-4D97-AF65-F5344CB8AC3E}">
        <p14:creationId xmlns:p14="http://schemas.microsoft.com/office/powerpoint/2010/main" val="113914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46093E45-239C-4E86-9F08-6568057E74B7}"/>
              </a:ext>
            </a:extLst>
          </p:cNvPr>
          <p:cNvSpPr>
            <a:spLocks noGrp="1"/>
          </p:cNvSpPr>
          <p:nvPr>
            <p:ph type="sldNum" sz="quarter" idx="10"/>
          </p:nvPr>
        </p:nvSpPr>
        <p:spPr>
          <a:ln/>
        </p:spPr>
        <p:txBody>
          <a:bodyPr/>
          <a:lstStyle>
            <a:lvl1pPr>
              <a:defRPr/>
            </a:lvl1pPr>
          </a:lstStyle>
          <a:p>
            <a:fld id="{523D49E9-A4A4-426C-9ADB-417B2E079B23}" type="slidenum">
              <a:rPr lang="pt-BR" altLang="pt-BR"/>
              <a:pPr/>
              <a:t>‹nº›</a:t>
            </a:fld>
            <a:endParaRPr lang="pt-BR" altLang="pt-BR"/>
          </a:p>
        </p:txBody>
      </p:sp>
    </p:spTree>
    <p:extLst>
      <p:ext uri="{BB962C8B-B14F-4D97-AF65-F5344CB8AC3E}">
        <p14:creationId xmlns:p14="http://schemas.microsoft.com/office/powerpoint/2010/main" val="28637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47688"/>
            <a:ext cx="2057400" cy="557847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547688"/>
            <a:ext cx="6019800" cy="557847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DE4D372F-7723-485F-B95B-5BC238FC7477}"/>
              </a:ext>
            </a:extLst>
          </p:cNvPr>
          <p:cNvSpPr>
            <a:spLocks noGrp="1"/>
          </p:cNvSpPr>
          <p:nvPr>
            <p:ph type="sldNum" sz="quarter" idx="10"/>
          </p:nvPr>
        </p:nvSpPr>
        <p:spPr>
          <a:ln/>
        </p:spPr>
        <p:txBody>
          <a:bodyPr/>
          <a:lstStyle>
            <a:lvl1pPr>
              <a:defRPr/>
            </a:lvl1pPr>
          </a:lstStyle>
          <a:p>
            <a:fld id="{845B7B35-2AF7-47EF-9626-15DCB053C62A}" type="slidenum">
              <a:rPr lang="pt-BR" altLang="pt-BR"/>
              <a:pPr/>
              <a:t>‹nº›</a:t>
            </a:fld>
            <a:endParaRPr lang="pt-BR" altLang="pt-BR"/>
          </a:p>
        </p:txBody>
      </p:sp>
    </p:spTree>
    <p:extLst>
      <p:ext uri="{BB962C8B-B14F-4D97-AF65-F5344CB8AC3E}">
        <p14:creationId xmlns:p14="http://schemas.microsoft.com/office/powerpoint/2010/main" val="232040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3">
            <a:extLst>
              <a:ext uri="{FF2B5EF4-FFF2-40B4-BE49-F238E27FC236}">
                <a16:creationId xmlns:a16="http://schemas.microsoft.com/office/drawing/2014/main" id="{6BAAF686-DF1F-4639-8CB8-635626B19646}"/>
              </a:ext>
            </a:extLst>
          </p:cNvPr>
          <p:cNvSpPr>
            <a:spLocks noGrp="1"/>
          </p:cNvSpPr>
          <p:nvPr>
            <p:ph type="sldNum" sz="quarter" idx="10"/>
          </p:nvPr>
        </p:nvSpPr>
        <p:spPr>
          <a:ln/>
        </p:spPr>
        <p:txBody>
          <a:bodyPr/>
          <a:lstStyle>
            <a:lvl1pPr>
              <a:defRPr/>
            </a:lvl1pPr>
          </a:lstStyle>
          <a:p>
            <a:fld id="{CDCF814F-57D5-4836-AA6E-5AB27FF1B632}" type="slidenum">
              <a:rPr lang="pt-BR" altLang="pt-BR"/>
              <a:pPr/>
              <a:t>‹nº›</a:t>
            </a:fld>
            <a:endParaRPr lang="pt-BR" altLang="pt-BR"/>
          </a:p>
        </p:txBody>
      </p:sp>
    </p:spTree>
    <p:extLst>
      <p:ext uri="{BB962C8B-B14F-4D97-AF65-F5344CB8AC3E}">
        <p14:creationId xmlns:p14="http://schemas.microsoft.com/office/powerpoint/2010/main" val="1777000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932D3B7D-767B-4027-98C2-E1B295081889}"/>
              </a:ext>
            </a:extLst>
          </p:cNvPr>
          <p:cNvSpPr>
            <a:spLocks noGrp="1"/>
          </p:cNvSpPr>
          <p:nvPr>
            <p:ph type="sldNum" sz="quarter" idx="10"/>
          </p:nvPr>
        </p:nvSpPr>
        <p:spPr>
          <a:ln/>
        </p:spPr>
        <p:txBody>
          <a:bodyPr/>
          <a:lstStyle>
            <a:lvl1pPr>
              <a:defRPr/>
            </a:lvl1pPr>
          </a:lstStyle>
          <a:p>
            <a:fld id="{B97D648F-92C7-4970-9E18-76724F9D49F8}" type="slidenum">
              <a:rPr lang="pt-BR" altLang="pt-BR"/>
              <a:pPr/>
              <a:t>‹nº›</a:t>
            </a:fld>
            <a:endParaRPr lang="pt-BR" altLang="pt-BR"/>
          </a:p>
        </p:txBody>
      </p:sp>
    </p:spTree>
    <p:extLst>
      <p:ext uri="{BB962C8B-B14F-4D97-AF65-F5344CB8AC3E}">
        <p14:creationId xmlns:p14="http://schemas.microsoft.com/office/powerpoint/2010/main" val="3975846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
        <p:nvSpPr>
          <p:cNvPr id="4" name="Rectangle 3">
            <a:extLst>
              <a:ext uri="{FF2B5EF4-FFF2-40B4-BE49-F238E27FC236}">
                <a16:creationId xmlns:a16="http://schemas.microsoft.com/office/drawing/2014/main" id="{DB589217-D913-45A7-982D-2A4822184E2F}"/>
              </a:ext>
            </a:extLst>
          </p:cNvPr>
          <p:cNvSpPr>
            <a:spLocks noGrp="1"/>
          </p:cNvSpPr>
          <p:nvPr>
            <p:ph type="sldNum" sz="quarter" idx="10"/>
          </p:nvPr>
        </p:nvSpPr>
        <p:spPr>
          <a:ln/>
        </p:spPr>
        <p:txBody>
          <a:bodyPr/>
          <a:lstStyle>
            <a:lvl1pPr>
              <a:defRPr/>
            </a:lvl1pPr>
          </a:lstStyle>
          <a:p>
            <a:fld id="{416643C4-A139-49DF-92FC-C435DAD822A2}" type="slidenum">
              <a:rPr lang="pt-BR" altLang="pt-BR"/>
              <a:pPr/>
              <a:t>‹nº›</a:t>
            </a:fld>
            <a:endParaRPr lang="pt-BR" altLang="pt-BR"/>
          </a:p>
        </p:txBody>
      </p:sp>
    </p:spTree>
    <p:extLst>
      <p:ext uri="{BB962C8B-B14F-4D97-AF65-F5344CB8AC3E}">
        <p14:creationId xmlns:p14="http://schemas.microsoft.com/office/powerpoint/2010/main" val="3813816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1546225" y="1795463"/>
            <a:ext cx="3494088" cy="470535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5192713" y="1795463"/>
            <a:ext cx="3494087" cy="470535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3">
            <a:extLst>
              <a:ext uri="{FF2B5EF4-FFF2-40B4-BE49-F238E27FC236}">
                <a16:creationId xmlns:a16="http://schemas.microsoft.com/office/drawing/2014/main" id="{3767B2E9-7477-427F-9B90-0F171C73193C}"/>
              </a:ext>
            </a:extLst>
          </p:cNvPr>
          <p:cNvSpPr>
            <a:spLocks noGrp="1"/>
          </p:cNvSpPr>
          <p:nvPr>
            <p:ph type="sldNum" sz="quarter" idx="10"/>
          </p:nvPr>
        </p:nvSpPr>
        <p:spPr>
          <a:ln/>
        </p:spPr>
        <p:txBody>
          <a:bodyPr/>
          <a:lstStyle>
            <a:lvl1pPr>
              <a:defRPr/>
            </a:lvl1pPr>
          </a:lstStyle>
          <a:p>
            <a:fld id="{1C2A4EE3-E3AE-4F92-99BE-BB7FFE24B7C9}" type="slidenum">
              <a:rPr lang="pt-BR" altLang="pt-BR"/>
              <a:pPr/>
              <a:t>‹nº›</a:t>
            </a:fld>
            <a:endParaRPr lang="pt-BR" altLang="pt-BR"/>
          </a:p>
        </p:txBody>
      </p:sp>
    </p:spTree>
    <p:extLst>
      <p:ext uri="{BB962C8B-B14F-4D97-AF65-F5344CB8AC3E}">
        <p14:creationId xmlns:p14="http://schemas.microsoft.com/office/powerpoint/2010/main" val="4032443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3">
            <a:extLst>
              <a:ext uri="{FF2B5EF4-FFF2-40B4-BE49-F238E27FC236}">
                <a16:creationId xmlns:a16="http://schemas.microsoft.com/office/drawing/2014/main" id="{AF494BDF-882A-411E-BFA4-25D6BA0B6AF8}"/>
              </a:ext>
            </a:extLst>
          </p:cNvPr>
          <p:cNvSpPr>
            <a:spLocks noGrp="1"/>
          </p:cNvSpPr>
          <p:nvPr>
            <p:ph type="sldNum" sz="quarter" idx="10"/>
          </p:nvPr>
        </p:nvSpPr>
        <p:spPr>
          <a:ln/>
        </p:spPr>
        <p:txBody>
          <a:bodyPr/>
          <a:lstStyle>
            <a:lvl1pPr>
              <a:defRPr/>
            </a:lvl1pPr>
          </a:lstStyle>
          <a:p>
            <a:fld id="{A2E919EF-282E-462A-B3D4-B21793BA71AB}" type="slidenum">
              <a:rPr lang="pt-BR" altLang="pt-BR"/>
              <a:pPr/>
              <a:t>‹nº›</a:t>
            </a:fld>
            <a:endParaRPr lang="pt-BR" altLang="pt-BR"/>
          </a:p>
        </p:txBody>
      </p:sp>
    </p:spTree>
    <p:extLst>
      <p:ext uri="{BB962C8B-B14F-4D97-AF65-F5344CB8AC3E}">
        <p14:creationId xmlns:p14="http://schemas.microsoft.com/office/powerpoint/2010/main" val="1761348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3">
            <a:extLst>
              <a:ext uri="{FF2B5EF4-FFF2-40B4-BE49-F238E27FC236}">
                <a16:creationId xmlns:a16="http://schemas.microsoft.com/office/drawing/2014/main" id="{D1DAAC92-083F-45C0-8DE9-F0B0F981FF86}"/>
              </a:ext>
            </a:extLst>
          </p:cNvPr>
          <p:cNvSpPr>
            <a:spLocks noGrp="1"/>
          </p:cNvSpPr>
          <p:nvPr>
            <p:ph type="sldNum" sz="quarter" idx="10"/>
          </p:nvPr>
        </p:nvSpPr>
        <p:spPr>
          <a:ln/>
        </p:spPr>
        <p:txBody>
          <a:bodyPr/>
          <a:lstStyle>
            <a:lvl1pPr>
              <a:defRPr/>
            </a:lvl1pPr>
          </a:lstStyle>
          <a:p>
            <a:fld id="{DB754349-AA36-46AB-89E7-F62008CA9541}" type="slidenum">
              <a:rPr lang="pt-BR" altLang="pt-BR"/>
              <a:pPr/>
              <a:t>‹nº›</a:t>
            </a:fld>
            <a:endParaRPr lang="pt-BR" altLang="pt-BR"/>
          </a:p>
        </p:txBody>
      </p:sp>
    </p:spTree>
    <p:extLst>
      <p:ext uri="{BB962C8B-B14F-4D97-AF65-F5344CB8AC3E}">
        <p14:creationId xmlns:p14="http://schemas.microsoft.com/office/powerpoint/2010/main" val="720430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B2A7D90-A703-486E-BC04-A94941771176}"/>
              </a:ext>
            </a:extLst>
          </p:cNvPr>
          <p:cNvSpPr>
            <a:spLocks noGrp="1"/>
          </p:cNvSpPr>
          <p:nvPr>
            <p:ph type="sldNum" sz="quarter" idx="10"/>
          </p:nvPr>
        </p:nvSpPr>
        <p:spPr>
          <a:ln/>
        </p:spPr>
        <p:txBody>
          <a:bodyPr/>
          <a:lstStyle>
            <a:lvl1pPr>
              <a:defRPr/>
            </a:lvl1pPr>
          </a:lstStyle>
          <a:p>
            <a:fld id="{8A6FF539-0416-4D9F-B831-F9F50A944CDF}" type="slidenum">
              <a:rPr lang="pt-BR" altLang="pt-BR"/>
              <a:pPr/>
              <a:t>‹nº›</a:t>
            </a:fld>
            <a:endParaRPr lang="pt-BR" altLang="pt-BR"/>
          </a:p>
        </p:txBody>
      </p:sp>
    </p:spTree>
    <p:extLst>
      <p:ext uri="{BB962C8B-B14F-4D97-AF65-F5344CB8AC3E}">
        <p14:creationId xmlns:p14="http://schemas.microsoft.com/office/powerpoint/2010/main" val="110827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
        <p:nvSpPr>
          <p:cNvPr id="4" name="Rectangle 3">
            <a:extLst>
              <a:ext uri="{FF2B5EF4-FFF2-40B4-BE49-F238E27FC236}">
                <a16:creationId xmlns:a16="http://schemas.microsoft.com/office/drawing/2014/main" id="{A5D2B132-4BBA-453E-B982-FAA8CF169DD4}"/>
              </a:ext>
            </a:extLst>
          </p:cNvPr>
          <p:cNvSpPr>
            <a:spLocks noGrp="1"/>
          </p:cNvSpPr>
          <p:nvPr>
            <p:ph type="sldNum" sz="quarter" idx="10"/>
          </p:nvPr>
        </p:nvSpPr>
        <p:spPr>
          <a:ln/>
        </p:spPr>
        <p:txBody>
          <a:bodyPr/>
          <a:lstStyle>
            <a:lvl1pPr>
              <a:defRPr/>
            </a:lvl1pPr>
          </a:lstStyle>
          <a:p>
            <a:fld id="{0BF92F06-5628-4674-894C-F72F04EF5992}" type="slidenum">
              <a:rPr lang="pt-BR" altLang="pt-BR"/>
              <a:pPr/>
              <a:t>‹nº›</a:t>
            </a:fld>
            <a:endParaRPr lang="pt-BR" altLang="pt-BR"/>
          </a:p>
        </p:txBody>
      </p:sp>
    </p:spTree>
    <p:extLst>
      <p:ext uri="{BB962C8B-B14F-4D97-AF65-F5344CB8AC3E}">
        <p14:creationId xmlns:p14="http://schemas.microsoft.com/office/powerpoint/2010/main" val="2220691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49861427-2653-48DC-BEB3-53B007C4F40C}"/>
              </a:ext>
            </a:extLst>
          </p:cNvPr>
          <p:cNvSpPr>
            <a:spLocks noGrp="1"/>
          </p:cNvSpPr>
          <p:nvPr>
            <p:ph type="sldNum" sz="quarter" idx="10"/>
          </p:nvPr>
        </p:nvSpPr>
        <p:spPr>
          <a:ln/>
        </p:spPr>
        <p:txBody>
          <a:bodyPr/>
          <a:lstStyle>
            <a:lvl1pPr>
              <a:defRPr/>
            </a:lvl1pPr>
          </a:lstStyle>
          <a:p>
            <a:fld id="{17A1054B-4619-4658-B237-154127EDF274}" type="slidenum">
              <a:rPr lang="pt-BR" altLang="pt-BR"/>
              <a:pPr/>
              <a:t>‹nº›</a:t>
            </a:fld>
            <a:endParaRPr lang="pt-BR" altLang="pt-BR"/>
          </a:p>
        </p:txBody>
      </p:sp>
    </p:spTree>
    <p:extLst>
      <p:ext uri="{BB962C8B-B14F-4D97-AF65-F5344CB8AC3E}">
        <p14:creationId xmlns:p14="http://schemas.microsoft.com/office/powerpoint/2010/main" val="1927958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sym typeface="Helvetica Neue" charset="0"/>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E87DE759-4332-46FB-BCD4-3C91FB64E2DB}"/>
              </a:ext>
            </a:extLst>
          </p:cNvPr>
          <p:cNvSpPr>
            <a:spLocks noGrp="1"/>
          </p:cNvSpPr>
          <p:nvPr>
            <p:ph type="sldNum" sz="quarter" idx="10"/>
          </p:nvPr>
        </p:nvSpPr>
        <p:spPr>
          <a:ln/>
        </p:spPr>
        <p:txBody>
          <a:bodyPr/>
          <a:lstStyle>
            <a:lvl1pPr>
              <a:defRPr/>
            </a:lvl1pPr>
          </a:lstStyle>
          <a:p>
            <a:fld id="{B27E36E5-51B3-43E4-8FDA-E704260B9C3F}" type="slidenum">
              <a:rPr lang="pt-BR" altLang="pt-BR"/>
              <a:pPr/>
              <a:t>‹nº›</a:t>
            </a:fld>
            <a:endParaRPr lang="pt-BR" altLang="pt-BR"/>
          </a:p>
        </p:txBody>
      </p:sp>
    </p:spTree>
    <p:extLst>
      <p:ext uri="{BB962C8B-B14F-4D97-AF65-F5344CB8AC3E}">
        <p14:creationId xmlns:p14="http://schemas.microsoft.com/office/powerpoint/2010/main" val="2384299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E1517829-295A-4B82-8BBF-AFD9DB9C944A}"/>
              </a:ext>
            </a:extLst>
          </p:cNvPr>
          <p:cNvSpPr>
            <a:spLocks noGrp="1"/>
          </p:cNvSpPr>
          <p:nvPr>
            <p:ph type="sldNum" sz="quarter" idx="10"/>
          </p:nvPr>
        </p:nvSpPr>
        <p:spPr>
          <a:ln/>
        </p:spPr>
        <p:txBody>
          <a:bodyPr/>
          <a:lstStyle>
            <a:lvl1pPr>
              <a:defRPr/>
            </a:lvl1pPr>
          </a:lstStyle>
          <a:p>
            <a:fld id="{D7E04F23-513F-4EEC-848D-9BC500FD0EF2}" type="slidenum">
              <a:rPr lang="pt-BR" altLang="pt-BR"/>
              <a:pPr/>
              <a:t>‹nº›</a:t>
            </a:fld>
            <a:endParaRPr lang="pt-BR" altLang="pt-BR"/>
          </a:p>
        </p:txBody>
      </p:sp>
    </p:spTree>
    <p:extLst>
      <p:ext uri="{BB962C8B-B14F-4D97-AF65-F5344CB8AC3E}">
        <p14:creationId xmlns:p14="http://schemas.microsoft.com/office/powerpoint/2010/main" val="2772130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02450" y="836613"/>
            <a:ext cx="1784350" cy="56642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1546225" y="836613"/>
            <a:ext cx="5203825" cy="56642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4C666E35-8B9C-47AF-B4AD-C6D10328A945}"/>
              </a:ext>
            </a:extLst>
          </p:cNvPr>
          <p:cNvSpPr>
            <a:spLocks noGrp="1"/>
          </p:cNvSpPr>
          <p:nvPr>
            <p:ph type="sldNum" sz="quarter" idx="10"/>
          </p:nvPr>
        </p:nvSpPr>
        <p:spPr>
          <a:ln/>
        </p:spPr>
        <p:txBody>
          <a:bodyPr/>
          <a:lstStyle>
            <a:lvl1pPr>
              <a:defRPr/>
            </a:lvl1pPr>
          </a:lstStyle>
          <a:p>
            <a:fld id="{71D7FE72-4733-4C86-8BDC-04B40D8442C3}" type="slidenum">
              <a:rPr lang="pt-BR" altLang="pt-BR"/>
              <a:pPr/>
              <a:t>‹nº›</a:t>
            </a:fld>
            <a:endParaRPr lang="pt-BR" altLang="pt-BR"/>
          </a:p>
        </p:txBody>
      </p:sp>
    </p:spTree>
    <p:extLst>
      <p:ext uri="{BB962C8B-B14F-4D97-AF65-F5344CB8AC3E}">
        <p14:creationId xmlns:p14="http://schemas.microsoft.com/office/powerpoint/2010/main" val="3871038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3">
            <a:extLst>
              <a:ext uri="{FF2B5EF4-FFF2-40B4-BE49-F238E27FC236}">
                <a16:creationId xmlns:a16="http://schemas.microsoft.com/office/drawing/2014/main" id="{01F041C2-CBFD-4091-8487-8F06AB459ADC}"/>
              </a:ext>
            </a:extLst>
          </p:cNvPr>
          <p:cNvSpPr>
            <a:spLocks noGrp="1"/>
          </p:cNvSpPr>
          <p:nvPr>
            <p:ph type="sldNum" sz="quarter" idx="10"/>
          </p:nvPr>
        </p:nvSpPr>
        <p:spPr>
          <a:ln/>
        </p:spPr>
        <p:txBody>
          <a:bodyPr/>
          <a:lstStyle>
            <a:lvl1pPr>
              <a:defRPr/>
            </a:lvl1pPr>
          </a:lstStyle>
          <a:p>
            <a:fld id="{FE5D873C-1F31-4C06-9AEE-B55BBBBF63DB}" type="slidenum">
              <a:rPr lang="pt-BR" altLang="pt-BR"/>
              <a:pPr/>
              <a:t>‹nº›</a:t>
            </a:fld>
            <a:endParaRPr lang="pt-BR" altLang="pt-BR"/>
          </a:p>
        </p:txBody>
      </p:sp>
    </p:spTree>
    <p:extLst>
      <p:ext uri="{BB962C8B-B14F-4D97-AF65-F5344CB8AC3E}">
        <p14:creationId xmlns:p14="http://schemas.microsoft.com/office/powerpoint/2010/main" val="3496120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8E4A5E88-0C55-4B00-9FD4-3EDD626FDA7D}"/>
              </a:ext>
            </a:extLst>
          </p:cNvPr>
          <p:cNvSpPr>
            <a:spLocks noGrp="1"/>
          </p:cNvSpPr>
          <p:nvPr>
            <p:ph type="sldNum" sz="quarter" idx="10"/>
          </p:nvPr>
        </p:nvSpPr>
        <p:spPr>
          <a:ln/>
        </p:spPr>
        <p:txBody>
          <a:bodyPr/>
          <a:lstStyle>
            <a:lvl1pPr>
              <a:defRPr/>
            </a:lvl1pPr>
          </a:lstStyle>
          <a:p>
            <a:fld id="{DCCAD615-1D7C-490D-A542-4D9C8AEDD393}" type="slidenum">
              <a:rPr lang="pt-BR" altLang="pt-BR"/>
              <a:pPr/>
              <a:t>‹nº›</a:t>
            </a:fld>
            <a:endParaRPr lang="pt-BR" altLang="pt-BR"/>
          </a:p>
        </p:txBody>
      </p:sp>
    </p:spTree>
    <p:extLst>
      <p:ext uri="{BB962C8B-B14F-4D97-AF65-F5344CB8AC3E}">
        <p14:creationId xmlns:p14="http://schemas.microsoft.com/office/powerpoint/2010/main" val="2354386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
        <p:nvSpPr>
          <p:cNvPr id="4" name="Rectangle 3">
            <a:extLst>
              <a:ext uri="{FF2B5EF4-FFF2-40B4-BE49-F238E27FC236}">
                <a16:creationId xmlns:a16="http://schemas.microsoft.com/office/drawing/2014/main" id="{E78B5A31-047E-47D9-B462-22CFE7C004E2}"/>
              </a:ext>
            </a:extLst>
          </p:cNvPr>
          <p:cNvSpPr>
            <a:spLocks noGrp="1"/>
          </p:cNvSpPr>
          <p:nvPr>
            <p:ph type="sldNum" sz="quarter" idx="10"/>
          </p:nvPr>
        </p:nvSpPr>
        <p:spPr>
          <a:ln/>
        </p:spPr>
        <p:txBody>
          <a:bodyPr/>
          <a:lstStyle>
            <a:lvl1pPr>
              <a:defRPr/>
            </a:lvl1pPr>
          </a:lstStyle>
          <a:p>
            <a:fld id="{AB06F456-28FF-4691-B3E8-48DBDF87B193}" type="slidenum">
              <a:rPr lang="pt-BR" altLang="pt-BR"/>
              <a:pPr/>
              <a:t>‹nº›</a:t>
            </a:fld>
            <a:endParaRPr lang="pt-BR" altLang="pt-BR"/>
          </a:p>
        </p:txBody>
      </p:sp>
    </p:spTree>
    <p:extLst>
      <p:ext uri="{BB962C8B-B14F-4D97-AF65-F5344CB8AC3E}">
        <p14:creationId xmlns:p14="http://schemas.microsoft.com/office/powerpoint/2010/main" val="1465047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3">
            <a:extLst>
              <a:ext uri="{FF2B5EF4-FFF2-40B4-BE49-F238E27FC236}">
                <a16:creationId xmlns:a16="http://schemas.microsoft.com/office/drawing/2014/main" id="{5AC2B0AE-4E0E-4C41-AE15-38EC26E1A3E6}"/>
              </a:ext>
            </a:extLst>
          </p:cNvPr>
          <p:cNvSpPr>
            <a:spLocks noGrp="1"/>
          </p:cNvSpPr>
          <p:nvPr>
            <p:ph type="sldNum" sz="quarter" idx="10"/>
          </p:nvPr>
        </p:nvSpPr>
        <p:spPr>
          <a:ln/>
        </p:spPr>
        <p:txBody>
          <a:bodyPr/>
          <a:lstStyle>
            <a:lvl1pPr>
              <a:defRPr/>
            </a:lvl1pPr>
          </a:lstStyle>
          <a:p>
            <a:fld id="{9F5CDC9C-71B2-4414-A489-0D14C71BD89F}" type="slidenum">
              <a:rPr lang="pt-BR" altLang="pt-BR"/>
              <a:pPr/>
              <a:t>‹nº›</a:t>
            </a:fld>
            <a:endParaRPr lang="pt-BR" altLang="pt-BR"/>
          </a:p>
        </p:txBody>
      </p:sp>
    </p:spTree>
    <p:extLst>
      <p:ext uri="{BB962C8B-B14F-4D97-AF65-F5344CB8AC3E}">
        <p14:creationId xmlns:p14="http://schemas.microsoft.com/office/powerpoint/2010/main" val="3342221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3">
            <a:extLst>
              <a:ext uri="{FF2B5EF4-FFF2-40B4-BE49-F238E27FC236}">
                <a16:creationId xmlns:a16="http://schemas.microsoft.com/office/drawing/2014/main" id="{85ACCEB7-F45E-4312-8E20-6536F14C2049}"/>
              </a:ext>
            </a:extLst>
          </p:cNvPr>
          <p:cNvSpPr>
            <a:spLocks noGrp="1"/>
          </p:cNvSpPr>
          <p:nvPr>
            <p:ph type="sldNum" sz="quarter" idx="10"/>
          </p:nvPr>
        </p:nvSpPr>
        <p:spPr>
          <a:ln/>
        </p:spPr>
        <p:txBody>
          <a:bodyPr/>
          <a:lstStyle>
            <a:lvl1pPr>
              <a:defRPr/>
            </a:lvl1pPr>
          </a:lstStyle>
          <a:p>
            <a:fld id="{C2CE5ADC-07BF-492C-8749-BC283022459E}" type="slidenum">
              <a:rPr lang="pt-BR" altLang="pt-BR"/>
              <a:pPr/>
              <a:t>‹nº›</a:t>
            </a:fld>
            <a:endParaRPr lang="pt-BR" altLang="pt-BR"/>
          </a:p>
        </p:txBody>
      </p:sp>
    </p:spTree>
    <p:extLst>
      <p:ext uri="{BB962C8B-B14F-4D97-AF65-F5344CB8AC3E}">
        <p14:creationId xmlns:p14="http://schemas.microsoft.com/office/powerpoint/2010/main" val="74288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3">
            <a:extLst>
              <a:ext uri="{FF2B5EF4-FFF2-40B4-BE49-F238E27FC236}">
                <a16:creationId xmlns:a16="http://schemas.microsoft.com/office/drawing/2014/main" id="{4FBFD7E7-69B7-4369-BC61-684D43BFA5E4}"/>
              </a:ext>
            </a:extLst>
          </p:cNvPr>
          <p:cNvSpPr>
            <a:spLocks noGrp="1"/>
          </p:cNvSpPr>
          <p:nvPr>
            <p:ph type="sldNum" sz="quarter" idx="10"/>
          </p:nvPr>
        </p:nvSpPr>
        <p:spPr>
          <a:ln/>
        </p:spPr>
        <p:txBody>
          <a:bodyPr/>
          <a:lstStyle>
            <a:lvl1pPr>
              <a:defRPr/>
            </a:lvl1pPr>
          </a:lstStyle>
          <a:p>
            <a:fld id="{8760D85E-92DB-44DC-8715-CD51EF295C35}" type="slidenum">
              <a:rPr lang="pt-BR" altLang="pt-BR"/>
              <a:pPr/>
              <a:t>‹nº›</a:t>
            </a:fld>
            <a:endParaRPr lang="pt-BR" altLang="pt-BR"/>
          </a:p>
        </p:txBody>
      </p:sp>
    </p:spTree>
    <p:extLst>
      <p:ext uri="{BB962C8B-B14F-4D97-AF65-F5344CB8AC3E}">
        <p14:creationId xmlns:p14="http://schemas.microsoft.com/office/powerpoint/2010/main" val="420751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3">
            <a:extLst>
              <a:ext uri="{FF2B5EF4-FFF2-40B4-BE49-F238E27FC236}">
                <a16:creationId xmlns:a16="http://schemas.microsoft.com/office/drawing/2014/main" id="{F9D5F893-C223-4061-8078-8442FD06346F}"/>
              </a:ext>
            </a:extLst>
          </p:cNvPr>
          <p:cNvSpPr>
            <a:spLocks noGrp="1"/>
          </p:cNvSpPr>
          <p:nvPr>
            <p:ph type="sldNum" sz="quarter" idx="10"/>
          </p:nvPr>
        </p:nvSpPr>
        <p:spPr>
          <a:ln/>
        </p:spPr>
        <p:txBody>
          <a:bodyPr/>
          <a:lstStyle>
            <a:lvl1pPr>
              <a:defRPr/>
            </a:lvl1pPr>
          </a:lstStyle>
          <a:p>
            <a:fld id="{C44424D9-3AA6-4BF6-A748-9123D2DF5202}" type="slidenum">
              <a:rPr lang="pt-BR" altLang="pt-BR"/>
              <a:pPr/>
              <a:t>‹nº›</a:t>
            </a:fld>
            <a:endParaRPr lang="pt-BR" altLang="pt-BR"/>
          </a:p>
        </p:txBody>
      </p:sp>
    </p:spTree>
    <p:extLst>
      <p:ext uri="{BB962C8B-B14F-4D97-AF65-F5344CB8AC3E}">
        <p14:creationId xmlns:p14="http://schemas.microsoft.com/office/powerpoint/2010/main" val="484526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2DAB93C-51A2-4773-871B-6DBB0050173A}"/>
              </a:ext>
            </a:extLst>
          </p:cNvPr>
          <p:cNvSpPr>
            <a:spLocks noGrp="1"/>
          </p:cNvSpPr>
          <p:nvPr>
            <p:ph type="sldNum" sz="quarter" idx="10"/>
          </p:nvPr>
        </p:nvSpPr>
        <p:spPr>
          <a:ln/>
        </p:spPr>
        <p:txBody>
          <a:bodyPr/>
          <a:lstStyle>
            <a:lvl1pPr>
              <a:defRPr/>
            </a:lvl1pPr>
          </a:lstStyle>
          <a:p>
            <a:fld id="{0433F61C-30CA-4E3E-A05A-E9DBB4F89C7C}" type="slidenum">
              <a:rPr lang="pt-BR" altLang="pt-BR"/>
              <a:pPr/>
              <a:t>‹nº›</a:t>
            </a:fld>
            <a:endParaRPr lang="pt-BR" altLang="pt-BR"/>
          </a:p>
        </p:txBody>
      </p:sp>
    </p:spTree>
    <p:extLst>
      <p:ext uri="{BB962C8B-B14F-4D97-AF65-F5344CB8AC3E}">
        <p14:creationId xmlns:p14="http://schemas.microsoft.com/office/powerpoint/2010/main" val="2422765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5596B9C9-7BB3-4F0D-B69C-C47A35F42F2C}"/>
              </a:ext>
            </a:extLst>
          </p:cNvPr>
          <p:cNvSpPr>
            <a:spLocks noGrp="1"/>
          </p:cNvSpPr>
          <p:nvPr>
            <p:ph type="sldNum" sz="quarter" idx="10"/>
          </p:nvPr>
        </p:nvSpPr>
        <p:spPr>
          <a:ln/>
        </p:spPr>
        <p:txBody>
          <a:bodyPr/>
          <a:lstStyle>
            <a:lvl1pPr>
              <a:defRPr/>
            </a:lvl1pPr>
          </a:lstStyle>
          <a:p>
            <a:fld id="{1B5F0D88-CFF9-4208-803A-399EA7C7909C}" type="slidenum">
              <a:rPr lang="pt-BR" altLang="pt-BR"/>
              <a:pPr/>
              <a:t>‹nº›</a:t>
            </a:fld>
            <a:endParaRPr lang="pt-BR" altLang="pt-BR"/>
          </a:p>
        </p:txBody>
      </p:sp>
    </p:spTree>
    <p:extLst>
      <p:ext uri="{BB962C8B-B14F-4D97-AF65-F5344CB8AC3E}">
        <p14:creationId xmlns:p14="http://schemas.microsoft.com/office/powerpoint/2010/main" val="3584861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sym typeface="Helvetica Neue" charset="0"/>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CFE8B8D4-46EA-4392-9523-DBA034669227}"/>
              </a:ext>
            </a:extLst>
          </p:cNvPr>
          <p:cNvSpPr>
            <a:spLocks noGrp="1"/>
          </p:cNvSpPr>
          <p:nvPr>
            <p:ph type="sldNum" sz="quarter" idx="10"/>
          </p:nvPr>
        </p:nvSpPr>
        <p:spPr>
          <a:ln/>
        </p:spPr>
        <p:txBody>
          <a:bodyPr/>
          <a:lstStyle>
            <a:lvl1pPr>
              <a:defRPr/>
            </a:lvl1pPr>
          </a:lstStyle>
          <a:p>
            <a:fld id="{DD86670C-93EF-4519-B601-C27B7EC9BA1E}" type="slidenum">
              <a:rPr lang="pt-BR" altLang="pt-BR"/>
              <a:pPr/>
              <a:t>‹nº›</a:t>
            </a:fld>
            <a:endParaRPr lang="pt-BR" altLang="pt-BR"/>
          </a:p>
        </p:txBody>
      </p:sp>
    </p:spTree>
    <p:extLst>
      <p:ext uri="{BB962C8B-B14F-4D97-AF65-F5344CB8AC3E}">
        <p14:creationId xmlns:p14="http://schemas.microsoft.com/office/powerpoint/2010/main" val="3161047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B83421AB-99E1-4CE9-B418-0342B2558DC4}"/>
              </a:ext>
            </a:extLst>
          </p:cNvPr>
          <p:cNvSpPr>
            <a:spLocks noGrp="1"/>
          </p:cNvSpPr>
          <p:nvPr>
            <p:ph type="sldNum" sz="quarter" idx="10"/>
          </p:nvPr>
        </p:nvSpPr>
        <p:spPr>
          <a:ln/>
        </p:spPr>
        <p:txBody>
          <a:bodyPr/>
          <a:lstStyle>
            <a:lvl1pPr>
              <a:defRPr/>
            </a:lvl1pPr>
          </a:lstStyle>
          <a:p>
            <a:fld id="{A7428D44-84F1-436E-B5AA-780C744328C0}" type="slidenum">
              <a:rPr lang="pt-BR" altLang="pt-BR"/>
              <a:pPr/>
              <a:t>‹nº›</a:t>
            </a:fld>
            <a:endParaRPr lang="pt-BR" altLang="pt-BR"/>
          </a:p>
        </p:txBody>
      </p:sp>
    </p:spTree>
    <p:extLst>
      <p:ext uri="{BB962C8B-B14F-4D97-AF65-F5344CB8AC3E}">
        <p14:creationId xmlns:p14="http://schemas.microsoft.com/office/powerpoint/2010/main" val="198804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C94DDB4E-7197-483E-A2E7-5EEE67B63CE9}"/>
              </a:ext>
            </a:extLst>
          </p:cNvPr>
          <p:cNvSpPr>
            <a:spLocks noGrp="1"/>
          </p:cNvSpPr>
          <p:nvPr>
            <p:ph type="sldNum" sz="quarter" idx="10"/>
          </p:nvPr>
        </p:nvSpPr>
        <p:spPr>
          <a:ln/>
        </p:spPr>
        <p:txBody>
          <a:bodyPr/>
          <a:lstStyle>
            <a:lvl1pPr>
              <a:defRPr/>
            </a:lvl1pPr>
          </a:lstStyle>
          <a:p>
            <a:fld id="{6C1C8CEC-3F70-4519-BD1F-F0B30B616FE8}" type="slidenum">
              <a:rPr lang="pt-BR" altLang="pt-BR"/>
              <a:pPr/>
              <a:t>‹nº›</a:t>
            </a:fld>
            <a:endParaRPr lang="pt-BR" altLang="pt-BR"/>
          </a:p>
        </p:txBody>
      </p:sp>
    </p:spTree>
    <p:extLst>
      <p:ext uri="{BB962C8B-B14F-4D97-AF65-F5344CB8AC3E}">
        <p14:creationId xmlns:p14="http://schemas.microsoft.com/office/powerpoint/2010/main" val="1131546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3">
            <a:extLst>
              <a:ext uri="{FF2B5EF4-FFF2-40B4-BE49-F238E27FC236}">
                <a16:creationId xmlns:a16="http://schemas.microsoft.com/office/drawing/2014/main" id="{DDC4EC24-3F85-4C1D-8666-24B8BD55975E}"/>
              </a:ext>
            </a:extLst>
          </p:cNvPr>
          <p:cNvSpPr>
            <a:spLocks noGrp="1"/>
          </p:cNvSpPr>
          <p:nvPr>
            <p:ph type="sldNum" sz="quarter" idx="10"/>
          </p:nvPr>
        </p:nvSpPr>
        <p:spPr>
          <a:ln/>
        </p:spPr>
        <p:txBody>
          <a:bodyPr/>
          <a:lstStyle>
            <a:lvl1pPr>
              <a:defRPr/>
            </a:lvl1pPr>
          </a:lstStyle>
          <a:p>
            <a:fld id="{D52A0557-C93F-49F9-A38B-454574DAF042}" type="slidenum">
              <a:rPr lang="pt-BR" altLang="pt-BR"/>
              <a:pPr/>
              <a:t>‹nº›</a:t>
            </a:fld>
            <a:endParaRPr lang="pt-BR" altLang="pt-BR"/>
          </a:p>
        </p:txBody>
      </p:sp>
    </p:spTree>
    <p:extLst>
      <p:ext uri="{BB962C8B-B14F-4D97-AF65-F5344CB8AC3E}">
        <p14:creationId xmlns:p14="http://schemas.microsoft.com/office/powerpoint/2010/main" val="3338377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3B880A45-9790-4EE7-8B43-68CA07E744B0}"/>
              </a:ext>
            </a:extLst>
          </p:cNvPr>
          <p:cNvSpPr>
            <a:spLocks noGrp="1"/>
          </p:cNvSpPr>
          <p:nvPr>
            <p:ph type="sldNum" sz="quarter" idx="10"/>
          </p:nvPr>
        </p:nvSpPr>
        <p:spPr>
          <a:ln/>
        </p:spPr>
        <p:txBody>
          <a:bodyPr/>
          <a:lstStyle>
            <a:lvl1pPr>
              <a:defRPr/>
            </a:lvl1pPr>
          </a:lstStyle>
          <a:p>
            <a:fld id="{395A0E0F-234F-41E3-9759-A2A138E4FAAD}" type="slidenum">
              <a:rPr lang="pt-BR" altLang="pt-BR"/>
              <a:pPr/>
              <a:t>‹nº›</a:t>
            </a:fld>
            <a:endParaRPr lang="pt-BR" altLang="pt-BR"/>
          </a:p>
        </p:txBody>
      </p:sp>
    </p:spTree>
    <p:extLst>
      <p:ext uri="{BB962C8B-B14F-4D97-AF65-F5344CB8AC3E}">
        <p14:creationId xmlns:p14="http://schemas.microsoft.com/office/powerpoint/2010/main" val="841470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
        <p:nvSpPr>
          <p:cNvPr id="4" name="Rectangle 3">
            <a:extLst>
              <a:ext uri="{FF2B5EF4-FFF2-40B4-BE49-F238E27FC236}">
                <a16:creationId xmlns:a16="http://schemas.microsoft.com/office/drawing/2014/main" id="{4ABF23B4-A5CB-4E7C-9628-1CE9B24760DF}"/>
              </a:ext>
            </a:extLst>
          </p:cNvPr>
          <p:cNvSpPr>
            <a:spLocks noGrp="1"/>
          </p:cNvSpPr>
          <p:nvPr>
            <p:ph type="sldNum" sz="quarter" idx="10"/>
          </p:nvPr>
        </p:nvSpPr>
        <p:spPr>
          <a:ln/>
        </p:spPr>
        <p:txBody>
          <a:bodyPr/>
          <a:lstStyle>
            <a:lvl1pPr>
              <a:defRPr/>
            </a:lvl1pPr>
          </a:lstStyle>
          <a:p>
            <a:fld id="{E476F57B-31BA-43D0-81EA-4BD359EA52C8}" type="slidenum">
              <a:rPr lang="pt-BR" altLang="pt-BR"/>
              <a:pPr/>
              <a:t>‹nº›</a:t>
            </a:fld>
            <a:endParaRPr lang="pt-BR" altLang="pt-BR"/>
          </a:p>
        </p:txBody>
      </p:sp>
    </p:spTree>
    <p:extLst>
      <p:ext uri="{BB962C8B-B14F-4D97-AF65-F5344CB8AC3E}">
        <p14:creationId xmlns:p14="http://schemas.microsoft.com/office/powerpoint/2010/main" val="1585376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1546225" y="1795463"/>
            <a:ext cx="3494088" cy="470535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5192713" y="1795463"/>
            <a:ext cx="3494087" cy="470535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3">
            <a:extLst>
              <a:ext uri="{FF2B5EF4-FFF2-40B4-BE49-F238E27FC236}">
                <a16:creationId xmlns:a16="http://schemas.microsoft.com/office/drawing/2014/main" id="{E198D923-76A5-42D9-8507-966756615FCA}"/>
              </a:ext>
            </a:extLst>
          </p:cNvPr>
          <p:cNvSpPr>
            <a:spLocks noGrp="1"/>
          </p:cNvSpPr>
          <p:nvPr>
            <p:ph type="sldNum" sz="quarter" idx="10"/>
          </p:nvPr>
        </p:nvSpPr>
        <p:spPr>
          <a:ln/>
        </p:spPr>
        <p:txBody>
          <a:bodyPr/>
          <a:lstStyle>
            <a:lvl1pPr>
              <a:defRPr/>
            </a:lvl1pPr>
          </a:lstStyle>
          <a:p>
            <a:fld id="{E4D57996-309A-4057-9F6E-AE5345FB3831}" type="slidenum">
              <a:rPr lang="pt-BR" altLang="pt-BR"/>
              <a:pPr/>
              <a:t>‹nº›</a:t>
            </a:fld>
            <a:endParaRPr lang="pt-BR" altLang="pt-BR"/>
          </a:p>
        </p:txBody>
      </p:sp>
    </p:spTree>
    <p:extLst>
      <p:ext uri="{BB962C8B-B14F-4D97-AF65-F5344CB8AC3E}">
        <p14:creationId xmlns:p14="http://schemas.microsoft.com/office/powerpoint/2010/main" val="740953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3">
            <a:extLst>
              <a:ext uri="{FF2B5EF4-FFF2-40B4-BE49-F238E27FC236}">
                <a16:creationId xmlns:a16="http://schemas.microsoft.com/office/drawing/2014/main" id="{907B096A-832E-4A35-BBD5-6F0F385B8A12}"/>
              </a:ext>
            </a:extLst>
          </p:cNvPr>
          <p:cNvSpPr>
            <a:spLocks noGrp="1"/>
          </p:cNvSpPr>
          <p:nvPr>
            <p:ph type="sldNum" sz="quarter" idx="10"/>
          </p:nvPr>
        </p:nvSpPr>
        <p:spPr>
          <a:ln/>
        </p:spPr>
        <p:txBody>
          <a:bodyPr/>
          <a:lstStyle>
            <a:lvl1pPr>
              <a:defRPr/>
            </a:lvl1pPr>
          </a:lstStyle>
          <a:p>
            <a:fld id="{13581B8E-C0A3-4AEA-AF77-9C9C0BACD88C}" type="slidenum">
              <a:rPr lang="pt-BR" altLang="pt-BR"/>
              <a:pPr/>
              <a:t>‹nº›</a:t>
            </a:fld>
            <a:endParaRPr lang="pt-BR" altLang="pt-BR"/>
          </a:p>
        </p:txBody>
      </p:sp>
    </p:spTree>
    <p:extLst>
      <p:ext uri="{BB962C8B-B14F-4D97-AF65-F5344CB8AC3E}">
        <p14:creationId xmlns:p14="http://schemas.microsoft.com/office/powerpoint/2010/main" val="336378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3">
            <a:extLst>
              <a:ext uri="{FF2B5EF4-FFF2-40B4-BE49-F238E27FC236}">
                <a16:creationId xmlns:a16="http://schemas.microsoft.com/office/drawing/2014/main" id="{5F45D993-6FFF-4466-817B-36EDB30638FE}"/>
              </a:ext>
            </a:extLst>
          </p:cNvPr>
          <p:cNvSpPr>
            <a:spLocks noGrp="1"/>
          </p:cNvSpPr>
          <p:nvPr>
            <p:ph type="sldNum" sz="quarter" idx="10"/>
          </p:nvPr>
        </p:nvSpPr>
        <p:spPr>
          <a:ln/>
        </p:spPr>
        <p:txBody>
          <a:bodyPr/>
          <a:lstStyle>
            <a:lvl1pPr>
              <a:defRPr/>
            </a:lvl1pPr>
          </a:lstStyle>
          <a:p>
            <a:fld id="{C272C573-873F-40FB-9800-58247D4C367B}" type="slidenum">
              <a:rPr lang="pt-BR" altLang="pt-BR"/>
              <a:pPr/>
              <a:t>‹nº›</a:t>
            </a:fld>
            <a:endParaRPr lang="pt-BR" altLang="pt-BR"/>
          </a:p>
        </p:txBody>
      </p:sp>
    </p:spTree>
    <p:extLst>
      <p:ext uri="{BB962C8B-B14F-4D97-AF65-F5344CB8AC3E}">
        <p14:creationId xmlns:p14="http://schemas.microsoft.com/office/powerpoint/2010/main" val="14546773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3">
            <a:extLst>
              <a:ext uri="{FF2B5EF4-FFF2-40B4-BE49-F238E27FC236}">
                <a16:creationId xmlns:a16="http://schemas.microsoft.com/office/drawing/2014/main" id="{E3F1C796-588E-47CD-8BF2-91CD17BFDE3D}"/>
              </a:ext>
            </a:extLst>
          </p:cNvPr>
          <p:cNvSpPr>
            <a:spLocks noGrp="1"/>
          </p:cNvSpPr>
          <p:nvPr>
            <p:ph type="sldNum" sz="quarter" idx="10"/>
          </p:nvPr>
        </p:nvSpPr>
        <p:spPr>
          <a:ln/>
        </p:spPr>
        <p:txBody>
          <a:bodyPr/>
          <a:lstStyle>
            <a:lvl1pPr>
              <a:defRPr/>
            </a:lvl1pPr>
          </a:lstStyle>
          <a:p>
            <a:fld id="{7E250C5D-17A6-4702-9EDB-039D9C741C23}" type="slidenum">
              <a:rPr lang="pt-BR" altLang="pt-BR"/>
              <a:pPr/>
              <a:t>‹nº›</a:t>
            </a:fld>
            <a:endParaRPr lang="pt-BR" altLang="pt-BR"/>
          </a:p>
        </p:txBody>
      </p:sp>
    </p:spTree>
    <p:extLst>
      <p:ext uri="{BB962C8B-B14F-4D97-AF65-F5344CB8AC3E}">
        <p14:creationId xmlns:p14="http://schemas.microsoft.com/office/powerpoint/2010/main" val="552380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25A86B2-4EAA-4C0B-A7A5-F7BE4047F0C9}"/>
              </a:ext>
            </a:extLst>
          </p:cNvPr>
          <p:cNvSpPr>
            <a:spLocks noGrp="1"/>
          </p:cNvSpPr>
          <p:nvPr>
            <p:ph type="sldNum" sz="quarter" idx="10"/>
          </p:nvPr>
        </p:nvSpPr>
        <p:spPr>
          <a:ln/>
        </p:spPr>
        <p:txBody>
          <a:bodyPr/>
          <a:lstStyle>
            <a:lvl1pPr>
              <a:defRPr/>
            </a:lvl1pPr>
          </a:lstStyle>
          <a:p>
            <a:fld id="{659FE0C3-CD9F-4D03-886A-2BED55639AD7}" type="slidenum">
              <a:rPr lang="pt-BR" altLang="pt-BR"/>
              <a:pPr/>
              <a:t>‹nº›</a:t>
            </a:fld>
            <a:endParaRPr lang="pt-BR" altLang="pt-BR"/>
          </a:p>
        </p:txBody>
      </p:sp>
    </p:spTree>
    <p:extLst>
      <p:ext uri="{BB962C8B-B14F-4D97-AF65-F5344CB8AC3E}">
        <p14:creationId xmlns:p14="http://schemas.microsoft.com/office/powerpoint/2010/main" val="2277390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355497A6-9B11-4E9B-B1BE-99DDAA3AAFE9}"/>
              </a:ext>
            </a:extLst>
          </p:cNvPr>
          <p:cNvSpPr>
            <a:spLocks noGrp="1"/>
          </p:cNvSpPr>
          <p:nvPr>
            <p:ph type="sldNum" sz="quarter" idx="10"/>
          </p:nvPr>
        </p:nvSpPr>
        <p:spPr>
          <a:ln/>
        </p:spPr>
        <p:txBody>
          <a:bodyPr/>
          <a:lstStyle>
            <a:lvl1pPr>
              <a:defRPr/>
            </a:lvl1pPr>
          </a:lstStyle>
          <a:p>
            <a:fld id="{4E94B0F4-B8C0-4B7C-9F66-8FD4DC542937}" type="slidenum">
              <a:rPr lang="pt-BR" altLang="pt-BR"/>
              <a:pPr/>
              <a:t>‹nº›</a:t>
            </a:fld>
            <a:endParaRPr lang="pt-BR" altLang="pt-BR"/>
          </a:p>
        </p:txBody>
      </p:sp>
    </p:spTree>
    <p:extLst>
      <p:ext uri="{BB962C8B-B14F-4D97-AF65-F5344CB8AC3E}">
        <p14:creationId xmlns:p14="http://schemas.microsoft.com/office/powerpoint/2010/main" val="4180164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sym typeface="Helvetica Neue" charset="0"/>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71E7760A-C6F9-49DE-81AC-68F4AF338CD3}"/>
              </a:ext>
            </a:extLst>
          </p:cNvPr>
          <p:cNvSpPr>
            <a:spLocks noGrp="1"/>
          </p:cNvSpPr>
          <p:nvPr>
            <p:ph type="sldNum" sz="quarter" idx="10"/>
          </p:nvPr>
        </p:nvSpPr>
        <p:spPr>
          <a:ln/>
        </p:spPr>
        <p:txBody>
          <a:bodyPr/>
          <a:lstStyle>
            <a:lvl1pPr>
              <a:defRPr/>
            </a:lvl1pPr>
          </a:lstStyle>
          <a:p>
            <a:fld id="{FC929369-078D-49F2-BE95-D7213891F639}" type="slidenum">
              <a:rPr lang="pt-BR" altLang="pt-BR"/>
              <a:pPr/>
              <a:t>‹nº›</a:t>
            </a:fld>
            <a:endParaRPr lang="pt-BR" altLang="pt-BR"/>
          </a:p>
        </p:txBody>
      </p:sp>
    </p:spTree>
    <p:extLst>
      <p:ext uri="{BB962C8B-B14F-4D97-AF65-F5344CB8AC3E}">
        <p14:creationId xmlns:p14="http://schemas.microsoft.com/office/powerpoint/2010/main" val="3960920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B1419CAB-242C-42D7-B742-4DD0F2A1D1D3}"/>
              </a:ext>
            </a:extLst>
          </p:cNvPr>
          <p:cNvSpPr>
            <a:spLocks noGrp="1"/>
          </p:cNvSpPr>
          <p:nvPr>
            <p:ph type="sldNum" sz="quarter" idx="10"/>
          </p:nvPr>
        </p:nvSpPr>
        <p:spPr>
          <a:ln/>
        </p:spPr>
        <p:txBody>
          <a:bodyPr/>
          <a:lstStyle>
            <a:lvl1pPr>
              <a:defRPr/>
            </a:lvl1pPr>
          </a:lstStyle>
          <a:p>
            <a:fld id="{EEA852F9-BCE0-4E08-BD0A-57F52909380B}" type="slidenum">
              <a:rPr lang="pt-BR" altLang="pt-BR"/>
              <a:pPr/>
              <a:t>‹nº›</a:t>
            </a:fld>
            <a:endParaRPr lang="pt-BR" altLang="pt-BR"/>
          </a:p>
        </p:txBody>
      </p:sp>
    </p:spTree>
    <p:extLst>
      <p:ext uri="{BB962C8B-B14F-4D97-AF65-F5344CB8AC3E}">
        <p14:creationId xmlns:p14="http://schemas.microsoft.com/office/powerpoint/2010/main" val="2213338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902450" y="836613"/>
            <a:ext cx="1784350" cy="56642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1546225" y="836613"/>
            <a:ext cx="5203825" cy="56642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id="{8A1BFBDD-E995-4244-AF21-3E28B66B6297}"/>
              </a:ext>
            </a:extLst>
          </p:cNvPr>
          <p:cNvSpPr>
            <a:spLocks noGrp="1"/>
          </p:cNvSpPr>
          <p:nvPr>
            <p:ph type="sldNum" sz="quarter" idx="10"/>
          </p:nvPr>
        </p:nvSpPr>
        <p:spPr>
          <a:ln/>
        </p:spPr>
        <p:txBody>
          <a:bodyPr/>
          <a:lstStyle>
            <a:lvl1pPr>
              <a:defRPr/>
            </a:lvl1pPr>
          </a:lstStyle>
          <a:p>
            <a:fld id="{C246734C-3EC0-4774-918C-926767533851}" type="slidenum">
              <a:rPr lang="pt-BR" altLang="pt-BR"/>
              <a:pPr/>
              <a:t>‹nº›</a:t>
            </a:fld>
            <a:endParaRPr lang="pt-BR" altLang="pt-BR"/>
          </a:p>
        </p:txBody>
      </p:sp>
    </p:spTree>
    <p:extLst>
      <p:ext uri="{BB962C8B-B14F-4D97-AF65-F5344CB8AC3E}">
        <p14:creationId xmlns:p14="http://schemas.microsoft.com/office/powerpoint/2010/main" val="111520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3">
            <a:extLst>
              <a:ext uri="{FF2B5EF4-FFF2-40B4-BE49-F238E27FC236}">
                <a16:creationId xmlns:a16="http://schemas.microsoft.com/office/drawing/2014/main" id="{B996D28A-28CD-4611-9215-8B3718605F61}"/>
              </a:ext>
            </a:extLst>
          </p:cNvPr>
          <p:cNvSpPr>
            <a:spLocks noGrp="1"/>
          </p:cNvSpPr>
          <p:nvPr>
            <p:ph type="sldNum" sz="quarter" idx="10"/>
          </p:nvPr>
        </p:nvSpPr>
        <p:spPr>
          <a:ln/>
        </p:spPr>
        <p:txBody>
          <a:bodyPr/>
          <a:lstStyle>
            <a:lvl1pPr>
              <a:defRPr/>
            </a:lvl1pPr>
          </a:lstStyle>
          <a:p>
            <a:fld id="{A454FDC4-2324-41F4-904A-5B46D15D0680}" type="slidenum">
              <a:rPr lang="pt-BR" altLang="pt-BR"/>
              <a:pPr/>
              <a:t>‹nº›</a:t>
            </a:fld>
            <a:endParaRPr lang="pt-BR" altLang="pt-BR"/>
          </a:p>
        </p:txBody>
      </p:sp>
    </p:spTree>
    <p:extLst>
      <p:ext uri="{BB962C8B-B14F-4D97-AF65-F5344CB8AC3E}">
        <p14:creationId xmlns:p14="http://schemas.microsoft.com/office/powerpoint/2010/main" val="286775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D8D3A08-0FF3-4EE4-9571-4D3F2E7C5790}"/>
              </a:ext>
            </a:extLst>
          </p:cNvPr>
          <p:cNvSpPr>
            <a:spLocks noGrp="1"/>
          </p:cNvSpPr>
          <p:nvPr>
            <p:ph type="sldNum" sz="quarter" idx="10"/>
          </p:nvPr>
        </p:nvSpPr>
        <p:spPr>
          <a:ln/>
        </p:spPr>
        <p:txBody>
          <a:bodyPr/>
          <a:lstStyle>
            <a:lvl1pPr>
              <a:defRPr/>
            </a:lvl1pPr>
          </a:lstStyle>
          <a:p>
            <a:fld id="{42E3C07D-EDC3-431E-8D7A-DFA176172E08}" type="slidenum">
              <a:rPr lang="pt-BR" altLang="pt-BR"/>
              <a:pPr/>
              <a:t>‹nº›</a:t>
            </a:fld>
            <a:endParaRPr lang="pt-BR" altLang="pt-BR"/>
          </a:p>
        </p:txBody>
      </p:sp>
    </p:spTree>
    <p:extLst>
      <p:ext uri="{BB962C8B-B14F-4D97-AF65-F5344CB8AC3E}">
        <p14:creationId xmlns:p14="http://schemas.microsoft.com/office/powerpoint/2010/main" val="367080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6BC6196D-B692-4609-90BC-D667FD7181F1}"/>
              </a:ext>
            </a:extLst>
          </p:cNvPr>
          <p:cNvSpPr>
            <a:spLocks noGrp="1"/>
          </p:cNvSpPr>
          <p:nvPr>
            <p:ph type="sldNum" sz="quarter" idx="10"/>
          </p:nvPr>
        </p:nvSpPr>
        <p:spPr>
          <a:ln/>
        </p:spPr>
        <p:txBody>
          <a:bodyPr/>
          <a:lstStyle>
            <a:lvl1pPr>
              <a:defRPr/>
            </a:lvl1pPr>
          </a:lstStyle>
          <a:p>
            <a:fld id="{F534D5EA-AB74-4A40-8D18-C2A02808CBA5}" type="slidenum">
              <a:rPr lang="pt-BR" altLang="pt-BR"/>
              <a:pPr/>
              <a:t>‹nº›</a:t>
            </a:fld>
            <a:endParaRPr lang="pt-BR" altLang="pt-BR"/>
          </a:p>
        </p:txBody>
      </p:sp>
    </p:spTree>
    <p:extLst>
      <p:ext uri="{BB962C8B-B14F-4D97-AF65-F5344CB8AC3E}">
        <p14:creationId xmlns:p14="http://schemas.microsoft.com/office/powerpoint/2010/main" val="220421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sym typeface="Helvetica Neue" charset="0"/>
            </a:endParaRP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Rectangle 3">
            <a:extLst>
              <a:ext uri="{FF2B5EF4-FFF2-40B4-BE49-F238E27FC236}">
                <a16:creationId xmlns:a16="http://schemas.microsoft.com/office/drawing/2014/main" id="{D114B289-D677-45F4-A749-81F0A2AE70D3}"/>
              </a:ext>
            </a:extLst>
          </p:cNvPr>
          <p:cNvSpPr>
            <a:spLocks noGrp="1"/>
          </p:cNvSpPr>
          <p:nvPr>
            <p:ph type="sldNum" sz="quarter" idx="10"/>
          </p:nvPr>
        </p:nvSpPr>
        <p:spPr>
          <a:ln/>
        </p:spPr>
        <p:txBody>
          <a:bodyPr/>
          <a:lstStyle>
            <a:lvl1pPr>
              <a:defRPr/>
            </a:lvl1pPr>
          </a:lstStyle>
          <a:p>
            <a:fld id="{46F6A5CE-A733-4613-9958-0F8CD9184727}" type="slidenum">
              <a:rPr lang="pt-BR" altLang="pt-BR"/>
              <a:pPr/>
              <a:t>‹nº›</a:t>
            </a:fld>
            <a:endParaRPr lang="pt-BR" altLang="pt-BR"/>
          </a:p>
        </p:txBody>
      </p:sp>
    </p:spTree>
    <p:extLst>
      <p:ext uri="{BB962C8B-B14F-4D97-AF65-F5344CB8AC3E}">
        <p14:creationId xmlns:p14="http://schemas.microsoft.com/office/powerpoint/2010/main" val="96771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F0255F7-3422-4B27-B56B-B1DA918993CB}"/>
              </a:ext>
            </a:extLst>
          </p:cNvPr>
          <p:cNvSpPr>
            <a:spLocks/>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5" tIns="91425" rIns="91425" bIns="91425" numCol="1" anchor="ctr" anchorCtr="0" compatLnSpc="1">
            <a:prstTxWarp prst="textNoShape">
              <a:avLst/>
            </a:prstTxWarp>
          </a:bodyPr>
          <a:lstStyle/>
          <a:p>
            <a:pPr lvl="0"/>
            <a:r>
              <a:rPr lang="pt-BR" altLang="pt-BR">
                <a:sym typeface="Helvetica Neue" charset="0"/>
              </a:rPr>
              <a:t>Click to edit Master title style</a:t>
            </a:r>
          </a:p>
        </p:txBody>
      </p:sp>
      <p:sp>
        <p:nvSpPr>
          <p:cNvPr id="1027" name="Rectangle 2">
            <a:extLst>
              <a:ext uri="{FF2B5EF4-FFF2-40B4-BE49-F238E27FC236}">
                <a16:creationId xmlns:a16="http://schemas.microsoft.com/office/drawing/2014/main" id="{0F7A8976-4371-47CD-A47D-B4D83E1BC564}"/>
              </a:ext>
            </a:extLst>
          </p:cNvPr>
          <p:cNvSpPr>
            <a:spLocks/>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5" tIns="91425" rIns="91425" bIns="91425" numCol="1" anchor="t" anchorCtr="0" compatLnSpc="1">
            <a:prstTxWarp prst="textNoShape">
              <a:avLst/>
            </a:prstTxWarp>
          </a:bodyPr>
          <a:lstStyle/>
          <a:p>
            <a:pPr lvl="0"/>
            <a:r>
              <a:rPr lang="pt-BR" altLang="pt-BR">
                <a:sym typeface="Helvetica Neue" charset="0"/>
              </a:rPr>
              <a:t>Click to edit Master text styles</a:t>
            </a:r>
          </a:p>
          <a:p>
            <a:pPr lvl="1"/>
            <a:r>
              <a:rPr lang="pt-BR" altLang="pt-BR">
                <a:sym typeface="Helvetica Neue" charset="0"/>
              </a:rPr>
              <a:t>Second level</a:t>
            </a:r>
          </a:p>
          <a:p>
            <a:pPr lvl="2"/>
            <a:r>
              <a:rPr lang="pt-BR" altLang="pt-BR">
                <a:sym typeface="Helvetica Neue" charset="0"/>
              </a:rPr>
              <a:t>Third level</a:t>
            </a:r>
          </a:p>
          <a:p>
            <a:pPr lvl="3"/>
            <a:r>
              <a:rPr lang="pt-BR" altLang="pt-BR">
                <a:sym typeface="Helvetica Neue" charset="0"/>
              </a:rPr>
              <a:t>Fourth level</a:t>
            </a:r>
          </a:p>
          <a:p>
            <a:pPr lvl="4"/>
            <a:r>
              <a:rPr lang="pt-BR" altLang="pt-BR">
                <a:sym typeface="Helvetica Neue" charset="0"/>
              </a:rPr>
              <a:t>Fifth level</a:t>
            </a:r>
          </a:p>
        </p:txBody>
      </p:sp>
      <p:sp>
        <p:nvSpPr>
          <p:cNvPr id="2" name="Rectangle 3">
            <a:extLst>
              <a:ext uri="{FF2B5EF4-FFF2-40B4-BE49-F238E27FC236}">
                <a16:creationId xmlns:a16="http://schemas.microsoft.com/office/drawing/2014/main" id="{F9FBCB80-3375-4484-B03F-634C01A7EC7C}"/>
              </a:ext>
            </a:extLst>
          </p:cNvPr>
          <p:cNvSpPr>
            <a:spLocks noGrp="1"/>
          </p:cNvSpPr>
          <p:nvPr>
            <p:ph type="sldNum" sz="quarter" idx="2"/>
          </p:nvPr>
        </p:nvSpPr>
        <p:spPr bwMode="auto">
          <a:xfrm>
            <a:off x="6278563" y="6223000"/>
            <a:ext cx="274637"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atin typeface="Arial" panose="020B0604020202020204" pitchFamily="34" charset="0"/>
                <a:cs typeface="Arial" panose="020B0604020202020204" pitchFamily="34" charset="0"/>
                <a:sym typeface="Arial" panose="020B0604020202020204" pitchFamily="34" charset="0"/>
              </a:defRPr>
            </a:lvl1pPr>
          </a:lstStyle>
          <a:p>
            <a:fld id="{294D336E-A6D2-4DBF-ACE6-21628FFD2EE0}"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spcBef>
          <a:spcPct val="0"/>
        </a:spcBef>
        <a:spcAft>
          <a:spcPct val="0"/>
        </a:spcAft>
        <a:defRPr sz="3200" b="1" kern="1200">
          <a:solidFill>
            <a:srgbClr val="0F3661"/>
          </a:solidFill>
          <a:latin typeface="+mj-lt"/>
          <a:ea typeface="+mj-ea"/>
          <a:cs typeface="+mj-cs"/>
          <a:sym typeface="Helvetica Neue" charset="0"/>
        </a:defRPr>
      </a:lvl1pPr>
      <a:lvl2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2pPr>
      <a:lvl3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3pPr>
      <a:lvl4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4pPr>
      <a:lvl5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5pPr>
      <a:lvl6pPr marL="4572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6pPr>
      <a:lvl7pPr marL="9144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7pPr>
      <a:lvl8pPr marL="13716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8pPr>
      <a:lvl9pPr marL="18288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9pPr>
    </p:titleStyle>
    <p:bodyStyle>
      <a:lvl1pPr marL="284163" indent="-71438" algn="l" rtl="0" eaLnBrk="0" fontAlgn="base" hangingPunct="0">
        <a:spcBef>
          <a:spcPts val="400"/>
        </a:spcBef>
        <a:spcAft>
          <a:spcPct val="0"/>
        </a:spcAft>
        <a:buClr>
          <a:schemeClr val="accent1"/>
        </a:buClr>
        <a:buSzPct val="140000"/>
        <a:buFont typeface="Arial" panose="020B0604020202020204" pitchFamily="34" charset="0"/>
        <a:buChar char="»"/>
        <a:defRPr sz="2400" kern="1200">
          <a:solidFill>
            <a:srgbClr val="262626"/>
          </a:solidFill>
          <a:latin typeface="+mn-lt"/>
          <a:ea typeface="+mn-ea"/>
          <a:cs typeface="+mn-cs"/>
          <a:sym typeface="Helvetica Neue" charset="0"/>
        </a:defRPr>
      </a:lvl1pPr>
      <a:lvl2pPr marL="831850" indent="-260350"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2pPr>
      <a:lvl3pPr marL="1125538" indent="-10953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3pPr>
      <a:lvl4pPr marL="17033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4pPr>
      <a:lvl5pPr marL="21605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33990079-9A1C-4424-8AD6-D42D54F5658F}"/>
              </a:ext>
            </a:extLst>
          </p:cNvPr>
          <p:cNvSpPr>
            <a:spLocks/>
          </p:cNvSpPr>
          <p:nvPr>
            <p:ph type="title"/>
          </p:nvPr>
        </p:nvSpPr>
        <p:spPr bwMode="auto">
          <a:xfrm>
            <a:off x="1546225" y="547688"/>
            <a:ext cx="3600450"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5" tIns="91425" rIns="91425" bIns="91425" numCol="1" anchor="ctr" anchorCtr="0" compatLnSpc="1">
            <a:prstTxWarp prst="textNoShape">
              <a:avLst/>
            </a:prstTxWarp>
          </a:bodyPr>
          <a:lstStyle/>
          <a:p>
            <a:pPr lvl="0"/>
            <a:r>
              <a:rPr lang="pt-BR" altLang="pt-BR">
                <a:sym typeface="Helvetica Neue" charset="0"/>
              </a:rPr>
              <a:t>Click to edit Master title style</a:t>
            </a:r>
          </a:p>
        </p:txBody>
      </p:sp>
      <p:sp>
        <p:nvSpPr>
          <p:cNvPr id="2051" name="Rectangle 2">
            <a:extLst>
              <a:ext uri="{FF2B5EF4-FFF2-40B4-BE49-F238E27FC236}">
                <a16:creationId xmlns:a16="http://schemas.microsoft.com/office/drawing/2014/main" id="{FA82332D-15CE-434C-BC14-FB757CD36FAA}"/>
              </a:ext>
            </a:extLst>
          </p:cNvPr>
          <p:cNvSpPr>
            <a:spLocks/>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pt-BR" altLang="pt-BR">
                <a:sym typeface="Helvetica Neue" charset="0"/>
              </a:rPr>
              <a:t>Click to edit Master text styles</a:t>
            </a:r>
          </a:p>
          <a:p>
            <a:pPr lvl="1"/>
            <a:r>
              <a:rPr lang="pt-BR" altLang="pt-BR">
                <a:sym typeface="Helvetica Neue" charset="0"/>
              </a:rPr>
              <a:t>Second level</a:t>
            </a:r>
          </a:p>
          <a:p>
            <a:pPr lvl="2"/>
            <a:r>
              <a:rPr lang="pt-BR" altLang="pt-BR">
                <a:sym typeface="Helvetica Neue" charset="0"/>
              </a:rPr>
              <a:t>Third level</a:t>
            </a:r>
          </a:p>
          <a:p>
            <a:pPr lvl="3"/>
            <a:r>
              <a:rPr lang="pt-BR" altLang="pt-BR">
                <a:sym typeface="Helvetica Neue" charset="0"/>
              </a:rPr>
              <a:t>Fourth level</a:t>
            </a:r>
          </a:p>
          <a:p>
            <a:pPr lvl="4"/>
            <a:r>
              <a:rPr lang="pt-BR" altLang="pt-BR">
                <a:sym typeface="Helvetica Neue" charset="0"/>
              </a:rPr>
              <a:t>Fifth level</a:t>
            </a:r>
          </a:p>
        </p:txBody>
      </p:sp>
      <p:sp>
        <p:nvSpPr>
          <p:cNvPr id="2" name="Rectangle 3">
            <a:extLst>
              <a:ext uri="{FF2B5EF4-FFF2-40B4-BE49-F238E27FC236}">
                <a16:creationId xmlns:a16="http://schemas.microsoft.com/office/drawing/2014/main" id="{D99D44E5-D169-4C1D-9BA3-CDBEA9103BDD}"/>
              </a:ext>
            </a:extLst>
          </p:cNvPr>
          <p:cNvSpPr>
            <a:spLocks noGrp="1"/>
          </p:cNvSpPr>
          <p:nvPr>
            <p:ph type="sldNum" sz="quarter" idx="2"/>
          </p:nvPr>
        </p:nvSpPr>
        <p:spPr bwMode="auto">
          <a:xfrm>
            <a:off x="6278563" y="6223000"/>
            <a:ext cx="274637"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atin typeface="Arial" panose="020B0604020202020204" pitchFamily="34" charset="0"/>
                <a:cs typeface="Arial" panose="020B0604020202020204" pitchFamily="34" charset="0"/>
                <a:sym typeface="Arial" panose="020B0604020202020204" pitchFamily="34" charset="0"/>
              </a:defRPr>
            </a:lvl1pPr>
          </a:lstStyle>
          <a:p>
            <a:fld id="{0BC629D0-303A-419E-A8CF-28D92E07FA38}"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0" fontAlgn="base" hangingPunct="0">
        <a:spcBef>
          <a:spcPct val="0"/>
        </a:spcBef>
        <a:spcAft>
          <a:spcPct val="0"/>
        </a:spcAft>
        <a:defRPr sz="3200" b="1" kern="1200">
          <a:solidFill>
            <a:srgbClr val="0F3661"/>
          </a:solidFill>
          <a:latin typeface="+mj-lt"/>
          <a:ea typeface="+mj-ea"/>
          <a:cs typeface="+mj-cs"/>
          <a:sym typeface="Helvetica Neue" charset="0"/>
        </a:defRPr>
      </a:lvl1pPr>
      <a:lvl2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2pPr>
      <a:lvl3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3pPr>
      <a:lvl4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4pPr>
      <a:lvl5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5pPr>
      <a:lvl6pPr marL="4572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6pPr>
      <a:lvl7pPr marL="9144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7pPr>
      <a:lvl8pPr marL="13716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8pPr>
      <a:lvl9pPr marL="18288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9pPr>
    </p:titleStyle>
    <p:bodyStyle>
      <a:lvl1pPr marL="284163" indent="-71438" algn="l" rtl="0" eaLnBrk="0" fontAlgn="base" hangingPunct="0">
        <a:spcBef>
          <a:spcPts val="400"/>
        </a:spcBef>
        <a:spcAft>
          <a:spcPct val="0"/>
        </a:spcAft>
        <a:buClr>
          <a:schemeClr val="accent1"/>
        </a:buClr>
        <a:buSzPct val="140000"/>
        <a:buFont typeface="Arial" panose="020B0604020202020204" pitchFamily="34" charset="0"/>
        <a:buChar char="»"/>
        <a:defRPr sz="2400" kern="1200">
          <a:solidFill>
            <a:srgbClr val="262626"/>
          </a:solidFill>
          <a:latin typeface="+mn-lt"/>
          <a:ea typeface="+mn-ea"/>
          <a:cs typeface="+mn-cs"/>
          <a:sym typeface="Helvetica Neue" charset="0"/>
        </a:defRPr>
      </a:lvl1pPr>
      <a:lvl2pPr marL="831850" indent="-260350"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2pPr>
      <a:lvl3pPr marL="1125538" indent="-10953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3pPr>
      <a:lvl4pPr marL="17033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4pPr>
      <a:lvl5pPr marL="21605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E0D46AAE-FD48-488F-8124-679FCE0B96F2}"/>
              </a:ext>
            </a:extLst>
          </p:cNvPr>
          <p:cNvSpPr>
            <a:spLocks/>
          </p:cNvSpPr>
          <p:nvPr>
            <p:ph type="title"/>
          </p:nvPr>
        </p:nvSpPr>
        <p:spPr bwMode="auto">
          <a:xfrm>
            <a:off x="1546225" y="836613"/>
            <a:ext cx="7129463"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5" tIns="91425" rIns="91425" bIns="91425" numCol="1" anchor="ctr" anchorCtr="0" compatLnSpc="1">
            <a:prstTxWarp prst="textNoShape">
              <a:avLst/>
            </a:prstTxWarp>
          </a:bodyPr>
          <a:lstStyle/>
          <a:p>
            <a:pPr lvl="0"/>
            <a:r>
              <a:rPr lang="pt-BR" altLang="pt-BR">
                <a:sym typeface="Helvetica Neue" charset="0"/>
              </a:rPr>
              <a:t>Click to edit Master title style</a:t>
            </a:r>
          </a:p>
        </p:txBody>
      </p:sp>
      <p:sp>
        <p:nvSpPr>
          <p:cNvPr id="3075" name="Rectangle 2">
            <a:extLst>
              <a:ext uri="{FF2B5EF4-FFF2-40B4-BE49-F238E27FC236}">
                <a16:creationId xmlns:a16="http://schemas.microsoft.com/office/drawing/2014/main" id="{0DE441ED-0CC5-4A4E-9F55-2FE6770BE365}"/>
              </a:ext>
            </a:extLst>
          </p:cNvPr>
          <p:cNvSpPr>
            <a:spLocks/>
          </p:cNvSpPr>
          <p:nvPr>
            <p:ph type="body" idx="1"/>
          </p:nvPr>
        </p:nvSpPr>
        <p:spPr bwMode="auto">
          <a:xfrm>
            <a:off x="1546225" y="1795463"/>
            <a:ext cx="7140575" cy="470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5" tIns="91425" rIns="91425" bIns="91425" numCol="1" anchor="t" anchorCtr="0" compatLnSpc="1">
            <a:prstTxWarp prst="textNoShape">
              <a:avLst/>
            </a:prstTxWarp>
          </a:bodyPr>
          <a:lstStyle/>
          <a:p>
            <a:pPr lvl="0"/>
            <a:r>
              <a:rPr lang="pt-BR" altLang="pt-BR">
                <a:sym typeface="Helvetica Neue" charset="0"/>
              </a:rPr>
              <a:t>Click to edit Master text styles</a:t>
            </a:r>
          </a:p>
          <a:p>
            <a:pPr lvl="1"/>
            <a:r>
              <a:rPr lang="pt-BR" altLang="pt-BR">
                <a:sym typeface="Helvetica Neue" charset="0"/>
              </a:rPr>
              <a:t>Second level</a:t>
            </a:r>
          </a:p>
          <a:p>
            <a:pPr lvl="2"/>
            <a:r>
              <a:rPr lang="pt-BR" altLang="pt-BR">
                <a:sym typeface="Helvetica Neue" charset="0"/>
              </a:rPr>
              <a:t>Third level</a:t>
            </a:r>
          </a:p>
          <a:p>
            <a:pPr lvl="3"/>
            <a:r>
              <a:rPr lang="pt-BR" altLang="pt-BR">
                <a:sym typeface="Helvetica Neue" charset="0"/>
              </a:rPr>
              <a:t>Fourth level</a:t>
            </a:r>
          </a:p>
          <a:p>
            <a:pPr lvl="4"/>
            <a:r>
              <a:rPr lang="pt-BR" altLang="pt-BR">
                <a:sym typeface="Helvetica Neue" charset="0"/>
              </a:rPr>
              <a:t>Fifth level</a:t>
            </a:r>
          </a:p>
        </p:txBody>
      </p:sp>
      <p:sp>
        <p:nvSpPr>
          <p:cNvPr id="2" name="Rectangle 3">
            <a:extLst>
              <a:ext uri="{FF2B5EF4-FFF2-40B4-BE49-F238E27FC236}">
                <a16:creationId xmlns:a16="http://schemas.microsoft.com/office/drawing/2014/main" id="{B67C44AD-250A-4B3D-B5E0-50F31F1E5B63}"/>
              </a:ext>
            </a:extLst>
          </p:cNvPr>
          <p:cNvSpPr>
            <a:spLocks noGrp="1"/>
          </p:cNvSpPr>
          <p:nvPr>
            <p:ph type="sldNum" sz="quarter" idx="2"/>
          </p:nvPr>
        </p:nvSpPr>
        <p:spPr bwMode="auto">
          <a:xfrm>
            <a:off x="6278563" y="6223000"/>
            <a:ext cx="274637"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atin typeface="Arial" panose="020B0604020202020204" pitchFamily="34" charset="0"/>
                <a:cs typeface="Arial" panose="020B0604020202020204" pitchFamily="34" charset="0"/>
                <a:sym typeface="Arial" panose="020B0604020202020204" pitchFamily="34" charset="0"/>
              </a:defRPr>
            </a:lvl1pPr>
          </a:lstStyle>
          <a:p>
            <a:fld id="{AEA62BA9-0125-4A52-BCF3-D4610EC5038C}"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200" b="1" kern="1200">
          <a:solidFill>
            <a:srgbClr val="0F3661"/>
          </a:solidFill>
          <a:latin typeface="+mj-lt"/>
          <a:ea typeface="+mj-ea"/>
          <a:cs typeface="+mj-cs"/>
          <a:sym typeface="Helvetica Neue" charset="0"/>
        </a:defRPr>
      </a:lvl1pPr>
      <a:lvl2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2pPr>
      <a:lvl3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3pPr>
      <a:lvl4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4pPr>
      <a:lvl5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5pPr>
      <a:lvl6pPr marL="4572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6pPr>
      <a:lvl7pPr marL="9144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7pPr>
      <a:lvl8pPr marL="13716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8pPr>
      <a:lvl9pPr marL="18288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9pPr>
    </p:titleStyle>
    <p:bodyStyle>
      <a:lvl1pPr marL="284163" indent="-71438" algn="l" rtl="0" eaLnBrk="0" fontAlgn="base" hangingPunct="0">
        <a:spcBef>
          <a:spcPts val="400"/>
        </a:spcBef>
        <a:spcAft>
          <a:spcPct val="0"/>
        </a:spcAft>
        <a:buClr>
          <a:schemeClr val="accent1"/>
        </a:buClr>
        <a:buSzPct val="140000"/>
        <a:buFont typeface="Arial" panose="020B0604020202020204" pitchFamily="34" charset="0"/>
        <a:buChar char="»"/>
        <a:defRPr sz="2400" kern="1200">
          <a:solidFill>
            <a:srgbClr val="262626"/>
          </a:solidFill>
          <a:latin typeface="+mn-lt"/>
          <a:ea typeface="+mn-ea"/>
          <a:cs typeface="+mn-cs"/>
          <a:sym typeface="Helvetica Neue" charset="0"/>
        </a:defRPr>
      </a:lvl1pPr>
      <a:lvl2pPr marL="831850" indent="-260350"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2pPr>
      <a:lvl3pPr marL="1125538" indent="-10953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3pPr>
      <a:lvl4pPr marL="17033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4pPr>
      <a:lvl5pPr marL="21605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E92BE257-6ADF-45EB-B089-2AF372DD740F}"/>
              </a:ext>
            </a:extLst>
          </p:cNvPr>
          <p:cNvSpPr>
            <a:spLocks/>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pt-BR" altLang="pt-BR">
                <a:sym typeface="Helvetica Neue" charset="0"/>
              </a:rPr>
              <a:t>Click to edit Master title style</a:t>
            </a:r>
          </a:p>
        </p:txBody>
      </p:sp>
      <p:sp>
        <p:nvSpPr>
          <p:cNvPr id="4099" name="Rectangle 2">
            <a:extLst>
              <a:ext uri="{FF2B5EF4-FFF2-40B4-BE49-F238E27FC236}">
                <a16:creationId xmlns:a16="http://schemas.microsoft.com/office/drawing/2014/main" id="{C1E46476-C551-4829-9215-EDA6989FA07F}"/>
              </a:ext>
            </a:extLst>
          </p:cNvPr>
          <p:cNvSpPr>
            <a:spLocks/>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pt-BR" altLang="pt-BR">
                <a:sym typeface="Helvetica Neue" charset="0"/>
              </a:rPr>
              <a:t>Click to edit Master text styles</a:t>
            </a:r>
          </a:p>
          <a:p>
            <a:pPr lvl="1"/>
            <a:r>
              <a:rPr lang="pt-BR" altLang="pt-BR">
                <a:sym typeface="Helvetica Neue" charset="0"/>
              </a:rPr>
              <a:t>Second level</a:t>
            </a:r>
          </a:p>
          <a:p>
            <a:pPr lvl="2"/>
            <a:r>
              <a:rPr lang="pt-BR" altLang="pt-BR">
                <a:sym typeface="Helvetica Neue" charset="0"/>
              </a:rPr>
              <a:t>Third level</a:t>
            </a:r>
          </a:p>
          <a:p>
            <a:pPr lvl="3"/>
            <a:r>
              <a:rPr lang="pt-BR" altLang="pt-BR">
                <a:sym typeface="Helvetica Neue" charset="0"/>
              </a:rPr>
              <a:t>Fourth level</a:t>
            </a:r>
          </a:p>
          <a:p>
            <a:pPr lvl="4"/>
            <a:r>
              <a:rPr lang="pt-BR" altLang="pt-BR">
                <a:sym typeface="Helvetica Neue" charset="0"/>
              </a:rPr>
              <a:t>Fifth level</a:t>
            </a:r>
          </a:p>
        </p:txBody>
      </p:sp>
      <p:sp>
        <p:nvSpPr>
          <p:cNvPr id="2" name="Rectangle 3">
            <a:extLst>
              <a:ext uri="{FF2B5EF4-FFF2-40B4-BE49-F238E27FC236}">
                <a16:creationId xmlns:a16="http://schemas.microsoft.com/office/drawing/2014/main" id="{317C493F-9EB2-40E7-BB90-918421732446}"/>
              </a:ext>
            </a:extLst>
          </p:cNvPr>
          <p:cNvSpPr>
            <a:spLocks noGrp="1"/>
          </p:cNvSpPr>
          <p:nvPr>
            <p:ph type="sldNum" sz="quarter" idx="2"/>
          </p:nvPr>
        </p:nvSpPr>
        <p:spPr bwMode="auto">
          <a:xfrm>
            <a:off x="6278563" y="6223000"/>
            <a:ext cx="274637"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atin typeface="Arial" panose="020B0604020202020204" pitchFamily="34" charset="0"/>
                <a:cs typeface="Arial" panose="020B0604020202020204" pitchFamily="34" charset="0"/>
                <a:sym typeface="Arial" panose="020B0604020202020204" pitchFamily="34" charset="0"/>
              </a:defRPr>
            </a:lvl1pPr>
          </a:lstStyle>
          <a:p>
            <a:fld id="{8FDFF8C7-3F38-4D76-B619-0AFF0BDB3E82}"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3200" b="1" kern="1200">
          <a:solidFill>
            <a:srgbClr val="0F3661"/>
          </a:solidFill>
          <a:latin typeface="+mj-lt"/>
          <a:ea typeface="+mj-ea"/>
          <a:cs typeface="+mj-cs"/>
          <a:sym typeface="Helvetica Neue" charset="0"/>
        </a:defRPr>
      </a:lvl1pPr>
      <a:lvl2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2pPr>
      <a:lvl3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3pPr>
      <a:lvl4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4pPr>
      <a:lvl5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5pPr>
      <a:lvl6pPr marL="4572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6pPr>
      <a:lvl7pPr marL="9144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7pPr>
      <a:lvl8pPr marL="13716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8pPr>
      <a:lvl9pPr marL="18288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9pPr>
    </p:titleStyle>
    <p:bodyStyle>
      <a:lvl1pPr marL="284163" indent="-71438" algn="l" rtl="0" eaLnBrk="0" fontAlgn="base" hangingPunct="0">
        <a:spcBef>
          <a:spcPts val="400"/>
        </a:spcBef>
        <a:spcAft>
          <a:spcPct val="0"/>
        </a:spcAft>
        <a:buClr>
          <a:schemeClr val="accent1"/>
        </a:buClr>
        <a:buSzPct val="140000"/>
        <a:buFont typeface="Arial" panose="020B0604020202020204" pitchFamily="34" charset="0"/>
        <a:buChar char="»"/>
        <a:defRPr sz="2400" kern="1200">
          <a:solidFill>
            <a:srgbClr val="262626"/>
          </a:solidFill>
          <a:latin typeface="+mn-lt"/>
          <a:ea typeface="+mn-ea"/>
          <a:cs typeface="+mn-cs"/>
          <a:sym typeface="Helvetica Neue" charset="0"/>
        </a:defRPr>
      </a:lvl1pPr>
      <a:lvl2pPr marL="831850" indent="-260350"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2pPr>
      <a:lvl3pPr marL="1125538" indent="-10953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3pPr>
      <a:lvl4pPr marL="17033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4pPr>
      <a:lvl5pPr marL="21605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95AFEA6F-1A60-4F4B-B9B1-60EA86E2D882}"/>
              </a:ext>
            </a:extLst>
          </p:cNvPr>
          <p:cNvSpPr>
            <a:spLocks/>
          </p:cNvSpPr>
          <p:nvPr>
            <p:ph type="title"/>
          </p:nvPr>
        </p:nvSpPr>
        <p:spPr bwMode="auto">
          <a:xfrm>
            <a:off x="1546225" y="836613"/>
            <a:ext cx="7129463"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5" tIns="91425" rIns="91425" bIns="91425" numCol="1" anchor="ctr" anchorCtr="0" compatLnSpc="1">
            <a:prstTxWarp prst="textNoShape">
              <a:avLst/>
            </a:prstTxWarp>
          </a:bodyPr>
          <a:lstStyle/>
          <a:p>
            <a:pPr lvl="0"/>
            <a:r>
              <a:rPr lang="pt-BR" altLang="pt-BR">
                <a:sym typeface="Helvetica Neue" charset="0"/>
              </a:rPr>
              <a:t>Click to edit Master title style</a:t>
            </a:r>
          </a:p>
        </p:txBody>
      </p:sp>
      <p:sp>
        <p:nvSpPr>
          <p:cNvPr id="5123" name="Rectangle 2">
            <a:extLst>
              <a:ext uri="{FF2B5EF4-FFF2-40B4-BE49-F238E27FC236}">
                <a16:creationId xmlns:a16="http://schemas.microsoft.com/office/drawing/2014/main" id="{E0E4F883-6454-43DB-8682-CFB78957517D}"/>
              </a:ext>
            </a:extLst>
          </p:cNvPr>
          <p:cNvSpPr>
            <a:spLocks/>
          </p:cNvSpPr>
          <p:nvPr>
            <p:ph type="body" idx="1"/>
          </p:nvPr>
        </p:nvSpPr>
        <p:spPr bwMode="auto">
          <a:xfrm>
            <a:off x="1546225" y="1795463"/>
            <a:ext cx="7140575" cy="470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25" tIns="91425" rIns="91425" bIns="91425" numCol="1" anchor="t" anchorCtr="0" compatLnSpc="1">
            <a:prstTxWarp prst="textNoShape">
              <a:avLst/>
            </a:prstTxWarp>
          </a:bodyPr>
          <a:lstStyle/>
          <a:p>
            <a:pPr lvl="0"/>
            <a:r>
              <a:rPr lang="pt-BR" altLang="pt-BR">
                <a:sym typeface="Helvetica Neue" charset="0"/>
              </a:rPr>
              <a:t>Click to edit Master text styles</a:t>
            </a:r>
          </a:p>
          <a:p>
            <a:pPr lvl="1"/>
            <a:r>
              <a:rPr lang="pt-BR" altLang="pt-BR">
                <a:sym typeface="Helvetica Neue" charset="0"/>
              </a:rPr>
              <a:t>Second level</a:t>
            </a:r>
          </a:p>
          <a:p>
            <a:pPr lvl="2"/>
            <a:r>
              <a:rPr lang="pt-BR" altLang="pt-BR">
                <a:sym typeface="Helvetica Neue" charset="0"/>
              </a:rPr>
              <a:t>Third level</a:t>
            </a:r>
          </a:p>
          <a:p>
            <a:pPr lvl="3"/>
            <a:r>
              <a:rPr lang="pt-BR" altLang="pt-BR">
                <a:sym typeface="Helvetica Neue" charset="0"/>
              </a:rPr>
              <a:t>Fourth level</a:t>
            </a:r>
          </a:p>
          <a:p>
            <a:pPr lvl="4"/>
            <a:r>
              <a:rPr lang="pt-BR" altLang="pt-BR">
                <a:sym typeface="Helvetica Neue" charset="0"/>
              </a:rPr>
              <a:t>Fifth level</a:t>
            </a:r>
          </a:p>
        </p:txBody>
      </p:sp>
      <p:sp>
        <p:nvSpPr>
          <p:cNvPr id="2" name="Rectangle 3">
            <a:extLst>
              <a:ext uri="{FF2B5EF4-FFF2-40B4-BE49-F238E27FC236}">
                <a16:creationId xmlns:a16="http://schemas.microsoft.com/office/drawing/2014/main" id="{962AC7E4-7375-4E87-AE92-B7A22A8AA088}"/>
              </a:ext>
            </a:extLst>
          </p:cNvPr>
          <p:cNvSpPr>
            <a:spLocks noGrp="1"/>
          </p:cNvSpPr>
          <p:nvPr>
            <p:ph type="sldNum" sz="quarter" idx="2"/>
          </p:nvPr>
        </p:nvSpPr>
        <p:spPr bwMode="auto">
          <a:xfrm>
            <a:off x="6278563" y="6223000"/>
            <a:ext cx="274637"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latin typeface="Arial" panose="020B0604020202020204" pitchFamily="34" charset="0"/>
                <a:cs typeface="Arial" panose="020B0604020202020204" pitchFamily="34" charset="0"/>
                <a:sym typeface="Arial" panose="020B0604020202020204" pitchFamily="34" charset="0"/>
              </a:defRPr>
            </a:lvl1pPr>
          </a:lstStyle>
          <a:p>
            <a:fld id="{1480DCE0-3CBE-4DC8-ACDE-7B082EB4FB40}"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200" b="1" kern="1200">
          <a:solidFill>
            <a:srgbClr val="0F3661"/>
          </a:solidFill>
          <a:latin typeface="+mj-lt"/>
          <a:ea typeface="+mj-ea"/>
          <a:cs typeface="+mj-cs"/>
          <a:sym typeface="Helvetica Neue" charset="0"/>
        </a:defRPr>
      </a:lvl1pPr>
      <a:lvl2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2pPr>
      <a:lvl3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3pPr>
      <a:lvl4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4pPr>
      <a:lvl5pPr algn="l" rtl="0" eaLnBrk="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5pPr>
      <a:lvl6pPr marL="4572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6pPr>
      <a:lvl7pPr marL="9144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7pPr>
      <a:lvl8pPr marL="13716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8pPr>
      <a:lvl9pPr marL="1828800" algn="l" rtl="0" fontAlgn="base" hangingPunct="0">
        <a:spcBef>
          <a:spcPct val="0"/>
        </a:spcBef>
        <a:spcAft>
          <a:spcPct val="0"/>
        </a:spcAft>
        <a:defRPr sz="3200" b="1">
          <a:solidFill>
            <a:srgbClr val="0F3661"/>
          </a:solidFill>
          <a:latin typeface="Helvetica Neue" charset="0"/>
          <a:ea typeface="Helvetica Neue" charset="0"/>
          <a:cs typeface="Helvetica Neue" charset="0"/>
          <a:sym typeface="Helvetica Neue" charset="0"/>
        </a:defRPr>
      </a:lvl9pPr>
    </p:titleStyle>
    <p:bodyStyle>
      <a:lvl1pPr marL="284163" indent="-71438" algn="l" rtl="0" eaLnBrk="0" fontAlgn="base" hangingPunct="0">
        <a:spcBef>
          <a:spcPts val="400"/>
        </a:spcBef>
        <a:spcAft>
          <a:spcPct val="0"/>
        </a:spcAft>
        <a:buClr>
          <a:schemeClr val="accent1"/>
        </a:buClr>
        <a:buSzPct val="140000"/>
        <a:buFont typeface="Arial" panose="020B0604020202020204" pitchFamily="34" charset="0"/>
        <a:buChar char="»"/>
        <a:defRPr sz="2400" kern="1200">
          <a:solidFill>
            <a:srgbClr val="262626"/>
          </a:solidFill>
          <a:latin typeface="+mn-lt"/>
          <a:ea typeface="+mn-ea"/>
          <a:cs typeface="+mn-cs"/>
          <a:sym typeface="Helvetica Neue" charset="0"/>
        </a:defRPr>
      </a:lvl1pPr>
      <a:lvl2pPr marL="831850" indent="-260350"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2pPr>
      <a:lvl3pPr marL="1125538" indent="-10953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3pPr>
      <a:lvl4pPr marL="17033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4pPr>
      <a:lvl5pPr marL="2160588" indent="-242888" algn="l" rtl="0" eaLnBrk="0" fontAlgn="base" hangingPunct="0">
        <a:spcBef>
          <a:spcPts val="400"/>
        </a:spcBef>
        <a:spcAft>
          <a:spcPct val="0"/>
        </a:spcAft>
        <a:buClr>
          <a:schemeClr val="accent1"/>
        </a:buClr>
        <a:buSzPct val="100000"/>
        <a:buFont typeface="Arial" panose="020B0604020202020204" pitchFamily="34" charset="0"/>
        <a:buChar char="»"/>
        <a:defRPr sz="2400" kern="1200">
          <a:solidFill>
            <a:srgbClr val="262626"/>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m 1">
            <a:extLst>
              <a:ext uri="{FF2B5EF4-FFF2-40B4-BE49-F238E27FC236}">
                <a16:creationId xmlns:a16="http://schemas.microsoft.com/office/drawing/2014/main" id="{401D4AD7-60E5-4A61-81AA-F8C01B5D46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m 2">
            <a:extLst>
              <a:ext uri="{FF2B5EF4-FFF2-40B4-BE49-F238E27FC236}">
                <a16:creationId xmlns:a16="http://schemas.microsoft.com/office/drawing/2014/main" id="{EFBB4304-DFEC-4E01-8DBF-40B53780E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m 2">
            <a:extLst>
              <a:ext uri="{FF2B5EF4-FFF2-40B4-BE49-F238E27FC236}">
                <a16:creationId xmlns:a16="http://schemas.microsoft.com/office/drawing/2014/main" id="{5E4B2D83-8759-460C-B969-D902B52B0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m 2">
            <a:extLst>
              <a:ext uri="{FF2B5EF4-FFF2-40B4-BE49-F238E27FC236}">
                <a16:creationId xmlns:a16="http://schemas.microsoft.com/office/drawing/2014/main" id="{75ACB852-C794-4CDA-B616-9980256A28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m 1">
            <a:extLst>
              <a:ext uri="{FF2B5EF4-FFF2-40B4-BE49-F238E27FC236}">
                <a16:creationId xmlns:a16="http://schemas.microsoft.com/office/drawing/2014/main" id="{7FE18AA0-DB73-4ACD-9273-3B3DC0F183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m 1">
            <a:extLst>
              <a:ext uri="{FF2B5EF4-FFF2-40B4-BE49-F238E27FC236}">
                <a16:creationId xmlns:a16="http://schemas.microsoft.com/office/drawing/2014/main" id="{18DC9863-2616-45D9-A321-B82B04500E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m 1">
            <a:extLst>
              <a:ext uri="{FF2B5EF4-FFF2-40B4-BE49-F238E27FC236}">
                <a16:creationId xmlns:a16="http://schemas.microsoft.com/office/drawing/2014/main" id="{EBAEDEE4-855E-45ED-AE33-2C8CCB151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m 2">
            <a:extLst>
              <a:ext uri="{FF2B5EF4-FFF2-40B4-BE49-F238E27FC236}">
                <a16:creationId xmlns:a16="http://schemas.microsoft.com/office/drawing/2014/main" id="{263B9187-7201-4237-9D39-4110B83BFA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m 2">
            <a:extLst>
              <a:ext uri="{FF2B5EF4-FFF2-40B4-BE49-F238E27FC236}">
                <a16:creationId xmlns:a16="http://schemas.microsoft.com/office/drawing/2014/main" id="{A869D7EB-5A49-45CE-AA79-7A165286F7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m 2">
            <a:extLst>
              <a:ext uri="{FF2B5EF4-FFF2-40B4-BE49-F238E27FC236}">
                <a16:creationId xmlns:a16="http://schemas.microsoft.com/office/drawing/2014/main" id="{D81EE483-A04D-4FD1-A57D-E960719E41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m 2">
            <a:extLst>
              <a:ext uri="{FF2B5EF4-FFF2-40B4-BE49-F238E27FC236}">
                <a16:creationId xmlns:a16="http://schemas.microsoft.com/office/drawing/2014/main" id="{5BC76A88-D917-4139-BF0F-538CDE88A4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1">
            <a:extLst>
              <a:ext uri="{FF2B5EF4-FFF2-40B4-BE49-F238E27FC236}">
                <a16:creationId xmlns:a16="http://schemas.microsoft.com/office/drawing/2014/main" id="{E8F9B08E-8341-4110-9CD9-D3C2878399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m 1">
            <a:extLst>
              <a:ext uri="{FF2B5EF4-FFF2-40B4-BE49-F238E27FC236}">
                <a16:creationId xmlns:a16="http://schemas.microsoft.com/office/drawing/2014/main" id="{8EBC0F09-7F0C-4C9D-B7C6-21D22A7BF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m 1">
            <a:extLst>
              <a:ext uri="{FF2B5EF4-FFF2-40B4-BE49-F238E27FC236}">
                <a16:creationId xmlns:a16="http://schemas.microsoft.com/office/drawing/2014/main" id="{E9F4AC58-C1C8-469B-B25E-B1ABFCDA3E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m 3">
            <a:extLst>
              <a:ext uri="{FF2B5EF4-FFF2-40B4-BE49-F238E27FC236}">
                <a16:creationId xmlns:a16="http://schemas.microsoft.com/office/drawing/2014/main" id="{7D7251FF-8D2A-4E00-8A8F-1F80703F32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2">
            <a:extLst>
              <a:ext uri="{FF2B5EF4-FFF2-40B4-BE49-F238E27FC236}">
                <a16:creationId xmlns:a16="http://schemas.microsoft.com/office/drawing/2014/main" id="{7B9ACED7-53C5-4450-9832-3CDE93375D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m 1">
            <a:extLst>
              <a:ext uri="{FF2B5EF4-FFF2-40B4-BE49-F238E27FC236}">
                <a16:creationId xmlns:a16="http://schemas.microsoft.com/office/drawing/2014/main" id="{FF97802D-B268-4C00-9C20-54720D236E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m 1">
            <a:extLst>
              <a:ext uri="{FF2B5EF4-FFF2-40B4-BE49-F238E27FC236}">
                <a16:creationId xmlns:a16="http://schemas.microsoft.com/office/drawing/2014/main" id="{A296D5C4-D191-4732-A493-C2CBFDE11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2">
            <a:extLst>
              <a:ext uri="{FF2B5EF4-FFF2-40B4-BE49-F238E27FC236}">
                <a16:creationId xmlns:a16="http://schemas.microsoft.com/office/drawing/2014/main" id="{737570C3-18F2-471D-AFE6-538B7ADFB0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m 2">
            <a:extLst>
              <a:ext uri="{FF2B5EF4-FFF2-40B4-BE49-F238E27FC236}">
                <a16:creationId xmlns:a16="http://schemas.microsoft.com/office/drawing/2014/main" id="{BE32BCDE-1598-4DAC-AD28-5C85494C87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m 2">
            <a:extLst>
              <a:ext uri="{FF2B5EF4-FFF2-40B4-BE49-F238E27FC236}">
                <a16:creationId xmlns:a16="http://schemas.microsoft.com/office/drawing/2014/main" id="{2B484E5D-68DD-430F-91ED-AE27C46A8A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theme/theme1.xml><?xml version="1.0" encoding="utf-8"?>
<a:theme xmlns:a="http://schemas.openxmlformats.org/drawingml/2006/main" name="1_Biz China">
  <a:themeElements>
    <a:clrScheme name="">
      <a:dk1>
        <a:srgbClr val="000000"/>
      </a:dk1>
      <a:lt1>
        <a:srgbClr val="FFFFFF"/>
      </a:lt1>
      <a:dk2>
        <a:srgbClr val="A7A7A7"/>
      </a:dk2>
      <a:lt2>
        <a:srgbClr val="535353"/>
      </a:lt2>
      <a:accent1>
        <a:srgbClr val="2C7C9F"/>
      </a:accent1>
      <a:accent2>
        <a:srgbClr val="244A58"/>
      </a:accent2>
      <a:accent3>
        <a:srgbClr val="FFFFFF"/>
      </a:accent3>
      <a:accent4>
        <a:srgbClr val="000000"/>
      </a:accent4>
      <a:accent5>
        <a:srgbClr val="ACBFCD"/>
      </a:accent5>
      <a:accent6>
        <a:srgbClr val="20424F"/>
      </a:accent6>
      <a:hlink>
        <a:srgbClr val="0000FF"/>
      </a:hlink>
      <a:folHlink>
        <a:srgbClr val="FF00FF"/>
      </a:folHlink>
    </a:clrScheme>
    <a:fontScheme name="1_Biz China">
      <a:majorFont>
        <a:latin typeface="Helvetica Neue"/>
        <a:ea typeface="Helvetica Neue"/>
        <a:cs typeface="Helvetica Neue"/>
      </a:majorFont>
      <a:minorFont>
        <a:latin typeface="Helvetica Neue"/>
        <a:ea typeface="Helvetica Neue"/>
        <a:cs typeface="Helvetica Neu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iz China - Default">
  <a:themeElements>
    <a:clrScheme name="">
      <a:dk1>
        <a:srgbClr val="000000"/>
      </a:dk1>
      <a:lt1>
        <a:srgbClr val="FFFFFF"/>
      </a:lt1>
      <a:dk2>
        <a:srgbClr val="A7A7A7"/>
      </a:dk2>
      <a:lt2>
        <a:srgbClr val="535353"/>
      </a:lt2>
      <a:accent1>
        <a:srgbClr val="2C7C9F"/>
      </a:accent1>
      <a:accent2>
        <a:srgbClr val="244A58"/>
      </a:accent2>
      <a:accent3>
        <a:srgbClr val="FFFFFF"/>
      </a:accent3>
      <a:accent4>
        <a:srgbClr val="000000"/>
      </a:accent4>
      <a:accent5>
        <a:srgbClr val="ACBFCD"/>
      </a:accent5>
      <a:accent6>
        <a:srgbClr val="20424F"/>
      </a:accent6>
      <a:hlink>
        <a:srgbClr val="0000FF"/>
      </a:hlink>
      <a:folHlink>
        <a:srgbClr val="FF00FF"/>
      </a:folHlink>
    </a:clrScheme>
    <a:fontScheme name="1_Biz China - Default">
      <a:majorFont>
        <a:latin typeface="Helvetica Neue"/>
        <a:ea typeface="Helvetica Neue"/>
        <a:cs typeface="Helvetica Neue"/>
      </a:majorFont>
      <a:minorFont>
        <a:latin typeface="Helvetica Neue"/>
        <a:ea typeface="Helvetica Neue"/>
        <a:cs typeface="Helvetica Neu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iz China - Default">
  <a:themeElements>
    <a:clrScheme name="">
      <a:dk1>
        <a:srgbClr val="000000"/>
      </a:dk1>
      <a:lt1>
        <a:srgbClr val="FFFFFF"/>
      </a:lt1>
      <a:dk2>
        <a:srgbClr val="A7A7A7"/>
      </a:dk2>
      <a:lt2>
        <a:srgbClr val="535353"/>
      </a:lt2>
      <a:accent1>
        <a:srgbClr val="2C7C9F"/>
      </a:accent1>
      <a:accent2>
        <a:srgbClr val="244A58"/>
      </a:accent2>
      <a:accent3>
        <a:srgbClr val="FFFFFF"/>
      </a:accent3>
      <a:accent4>
        <a:srgbClr val="000000"/>
      </a:accent4>
      <a:accent5>
        <a:srgbClr val="ACBFCD"/>
      </a:accent5>
      <a:accent6>
        <a:srgbClr val="20424F"/>
      </a:accent6>
      <a:hlink>
        <a:srgbClr val="0000FF"/>
      </a:hlink>
      <a:folHlink>
        <a:srgbClr val="FF00FF"/>
      </a:folHlink>
    </a:clrScheme>
    <a:fontScheme name="1_Biz China - Default">
      <a:majorFont>
        <a:latin typeface="Helvetica Neue"/>
        <a:ea typeface="Helvetica Neue"/>
        <a:cs typeface="Helvetica Neue"/>
      </a:majorFont>
      <a:minorFont>
        <a:latin typeface="Helvetica Neue"/>
        <a:ea typeface="Helvetica Neue"/>
        <a:cs typeface="Helvetica Neu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iz China - Default">
  <a:themeElements>
    <a:clrScheme name="">
      <a:dk1>
        <a:srgbClr val="000000"/>
      </a:dk1>
      <a:lt1>
        <a:srgbClr val="FFFFFF"/>
      </a:lt1>
      <a:dk2>
        <a:srgbClr val="A7A7A7"/>
      </a:dk2>
      <a:lt2>
        <a:srgbClr val="535353"/>
      </a:lt2>
      <a:accent1>
        <a:srgbClr val="2C7C9F"/>
      </a:accent1>
      <a:accent2>
        <a:srgbClr val="244A58"/>
      </a:accent2>
      <a:accent3>
        <a:srgbClr val="FFFFFF"/>
      </a:accent3>
      <a:accent4>
        <a:srgbClr val="000000"/>
      </a:accent4>
      <a:accent5>
        <a:srgbClr val="ACBFCD"/>
      </a:accent5>
      <a:accent6>
        <a:srgbClr val="20424F"/>
      </a:accent6>
      <a:hlink>
        <a:srgbClr val="0000FF"/>
      </a:hlink>
      <a:folHlink>
        <a:srgbClr val="FF00FF"/>
      </a:folHlink>
    </a:clrScheme>
    <a:fontScheme name="1_Biz China - Default">
      <a:majorFont>
        <a:latin typeface="Helvetica Neue"/>
        <a:ea typeface="Helvetica Neue"/>
        <a:cs typeface="Helvetica Neue"/>
      </a:majorFont>
      <a:minorFont>
        <a:latin typeface="Helvetica Neue"/>
        <a:ea typeface="Helvetica Neue"/>
        <a:cs typeface="Helvetica Neu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iz China - Default">
  <a:themeElements>
    <a:clrScheme name="">
      <a:dk1>
        <a:srgbClr val="000000"/>
      </a:dk1>
      <a:lt1>
        <a:srgbClr val="FFFFFF"/>
      </a:lt1>
      <a:dk2>
        <a:srgbClr val="A7A7A7"/>
      </a:dk2>
      <a:lt2>
        <a:srgbClr val="535353"/>
      </a:lt2>
      <a:accent1>
        <a:srgbClr val="2C7C9F"/>
      </a:accent1>
      <a:accent2>
        <a:srgbClr val="244A58"/>
      </a:accent2>
      <a:accent3>
        <a:srgbClr val="FFFFFF"/>
      </a:accent3>
      <a:accent4>
        <a:srgbClr val="000000"/>
      </a:accent4>
      <a:accent5>
        <a:srgbClr val="ACBFCD"/>
      </a:accent5>
      <a:accent6>
        <a:srgbClr val="20424F"/>
      </a:accent6>
      <a:hlink>
        <a:srgbClr val="0000FF"/>
      </a:hlink>
      <a:folHlink>
        <a:srgbClr val="FF00FF"/>
      </a:folHlink>
    </a:clrScheme>
    <a:fontScheme name="1_Biz China - Default">
      <a:majorFont>
        <a:latin typeface="Helvetica Neue"/>
        <a:ea typeface="Helvetica Neue"/>
        <a:cs typeface="Helvetica Neue"/>
      </a:majorFont>
      <a:minorFont>
        <a:latin typeface="Helvetica Neue"/>
        <a:ea typeface="Helvetica Neue"/>
        <a:cs typeface="Helvetica Neu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t-BR" altLang="pt-BR" sz="1400" b="0" i="0" u="none" strike="noStrike" cap="none" normalizeH="0" baseline="0" smtClean="0">
            <a:ln>
              <a:noFill/>
            </a:ln>
            <a:solidFill>
              <a:srgbClr val="000000"/>
            </a:solidFill>
            <a:effectLst/>
            <a:latin typeface="Helvetica Neue" charset="0"/>
            <a:ea typeface="Helvetica Neue" charset="0"/>
            <a:cs typeface="Helvetica Neue" charset="0"/>
            <a:sym typeface="Helvetica Neue"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o Office">
  <a:themeElements>
    <a:clrScheme name="">
      <a:dk1>
        <a:srgbClr val="000000"/>
      </a:dk1>
      <a:lt1>
        <a:srgbClr val="FFFFFF"/>
      </a:lt1>
      <a:dk2>
        <a:srgbClr val="A7A7A7"/>
      </a:dk2>
      <a:lt2>
        <a:srgbClr val="535353"/>
      </a:lt2>
      <a:accent1>
        <a:srgbClr val="2C7C9F"/>
      </a:accent1>
      <a:accent2>
        <a:srgbClr val="244A58"/>
      </a:accent2>
      <a:accent3>
        <a:srgbClr val="FFFFFF"/>
      </a:accent3>
      <a:accent4>
        <a:srgbClr val="000000"/>
      </a:accent4>
      <a:accent5>
        <a:srgbClr val="ACBFCD"/>
      </a:accent5>
      <a:accent6>
        <a:srgbClr val="20424F"/>
      </a:accent6>
      <a:hlink>
        <a:srgbClr val="0000FF"/>
      </a:hlink>
      <a:folHlink>
        <a:srgbClr val="FF00FF"/>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1163</Words>
  <Application>Microsoft Office PowerPoint</Application>
  <PresentationFormat>Apresentação na tela (4:3)</PresentationFormat>
  <Paragraphs>44</Paragraphs>
  <Slides>21</Slides>
  <Notes>20</Notes>
  <HiddenSlides>0</HiddenSlides>
  <MMClips>0</MMClips>
  <ScaleCrop>false</ScaleCrop>
  <HeadingPairs>
    <vt:vector size="6" baseType="variant">
      <vt:variant>
        <vt:lpstr>Fontes usadas</vt:lpstr>
      </vt:variant>
      <vt:variant>
        <vt:i4>2</vt:i4>
      </vt:variant>
      <vt:variant>
        <vt:lpstr>Tema</vt:lpstr>
      </vt:variant>
      <vt:variant>
        <vt:i4>5</vt:i4>
      </vt:variant>
      <vt:variant>
        <vt:lpstr>Títulos de slides</vt:lpstr>
      </vt:variant>
      <vt:variant>
        <vt:i4>21</vt:i4>
      </vt:variant>
    </vt:vector>
  </HeadingPairs>
  <TitlesOfParts>
    <vt:vector size="28" baseType="lpstr">
      <vt:lpstr>Helvetica Neue</vt:lpstr>
      <vt:lpstr>Arial</vt:lpstr>
      <vt:lpstr>1_Biz China</vt:lpstr>
      <vt:lpstr>1_Biz China - Default</vt:lpstr>
      <vt:lpstr>1_Biz China - Default</vt:lpstr>
      <vt:lpstr>1_Biz China - Default</vt:lpstr>
      <vt:lpstr>1_Biz China - Default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UCB - Marcelo Augusto de Carvalho</cp:lastModifiedBy>
  <cp:revision>2</cp:revision>
  <dcterms:modified xsi:type="dcterms:W3CDTF">2020-10-26T20:38:35Z</dcterms:modified>
</cp:coreProperties>
</file>