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3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1096E766-BADF-4DE9-A0DD-0BF4AFBC0884}"/>
              </a:ext>
            </a:extLst>
          </p:cNvPr>
          <p:cNvSpPr>
            <a:spLocks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1824664-EE8E-4B16-9958-33B105DDCBE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pt-BR" altLang="pt-BR" noProof="0">
                <a:sym typeface="Helvetica Neue" charset="0"/>
              </a:rPr>
              <a:t>Second level</a:t>
            </a:r>
          </a:p>
          <a:p>
            <a:pPr lvl="2"/>
            <a:r>
              <a:rPr lang="pt-BR" altLang="pt-BR" noProof="0">
                <a:sym typeface="Helvetica Neue" charset="0"/>
              </a:rPr>
              <a:t>Third level</a:t>
            </a:r>
          </a:p>
          <a:p>
            <a:pPr lvl="3"/>
            <a:r>
              <a:rPr lang="pt-BR" altLang="pt-BR" noProof="0">
                <a:sym typeface="Helvetica Neue" charset="0"/>
              </a:rPr>
              <a:t>Fourth level</a:t>
            </a:r>
          </a:p>
          <a:p>
            <a:pPr lvl="4"/>
            <a:r>
              <a:rPr lang="pt-BR" altLang="pt-BR" noProof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6407411D-B56D-43D2-A97E-75A86A50A92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364A9F7-1B36-42D0-A340-45FDF9857FEC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Introdução</a:t>
            </a:r>
          </a:p>
          <a:p>
            <a:pPr eaLnBrk="1"/>
            <a:r>
              <a:rPr lang="pt-BR" altLang="pt-BR"/>
              <a:t>Seja bem vindo a Semana de Oração chamada “A oferta sou Eu”.</a:t>
            </a:r>
          </a:p>
          <a:p>
            <a:pPr eaLnBrk="1"/>
            <a:r>
              <a:rPr lang="pt-BR" altLang="pt-BR"/>
              <a:t>Você observou os olhos de Jesus nesta foto? Está derramando lágrimas.</a:t>
            </a:r>
          </a:p>
          <a:p>
            <a:pPr eaLnBrk="1"/>
            <a:r>
              <a:rPr lang="pt-BR" altLang="pt-BR"/>
              <a:t>Ele está emocionado porque você aceitou a salvação que te foi oferecida.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375BBECD-0373-4C05-8FF8-0C9986B4046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D44D05C-1EF1-47DB-A3A3-49C63C62EBC2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d. O dinheiro que passava pelas mãos dos cobradores de impostos era maculado e não podia ser empregado nem como esmola, pois isso, faria o pedinte participar da culpa do publicano.</a:t>
            </a:r>
          </a:p>
          <a:p>
            <a:pPr eaLnBrk="1"/>
            <a:r>
              <a:rPr lang="pt-BR" altLang="pt-BR"/>
              <a:t>Estes eram considerados impuros pelo constante contato com os gentios.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EC8F947C-082F-4318-9131-17B3521F56C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02C3F504-097C-4BEB-8B1C-549FCE88CB19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e. Se um telones abandonasse a sua atividade, não havia nenhuma perspectiva de conseguir outro emprego, mesmo sendo pessoa tão qualificada: os telones conheciam bem várias línguas,</a:t>
            </a:r>
          </a:p>
          <a:p>
            <a:pPr eaLnBrk="1"/>
            <a:r>
              <a:rPr lang="pt-BR" altLang="pt-BR"/>
              <a:t>eram peritos em contabilidade e numa espécie de taquigrafia desenvolvida por Marco Túlio, em 63 a.C.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370ABAD4-DB91-4141-B9A7-55D6DAB9D39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92BB3E99-8D22-42D1-9039-0BCFF1555C0D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O primeiro passo no relacionamento com Deus inclui o Arrependimento. Zaqueu estava interessado em ver Jesus, mas havia um impedimento, a sua baixa estatura. Solucionou o problema, subindo numa árvore. Colocou-se no lugar onde Jesus iria passar. O Senhor o convidou para descer. Zaqueu desceu depressa, e, com alegria, recebeu Jesus em sua casa. Ao ser criticado pelas suas posses, prometeu devolver o suposto defraudado à proporção de 4 vezes mais.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86AB505B-8CD8-451C-B322-A62D3FACBDD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D48B7A9A-762B-4E3A-9F81-B7479D68A65E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Dízimo sustenta o ministério</a:t>
            </a:r>
          </a:p>
          <a:p>
            <a:pPr eaLnBrk="1"/>
            <a:r>
              <a:rPr lang="pt-BR" altLang="pt-BR"/>
              <a:t>Oferta sustenta o templo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342241E3-A553-4AEA-B818-0D627158418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B70F6F1-FB96-45EC-813E-C35B2E24F8D6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“A oração não ocupa o lugar do dever. Por mais frequentes e fervorosas que sejam as orações feitas, jamais serão aceitas por Deus em lugar de nosso dízimo.” - MJ, 248.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C756C5B6-8744-4ACA-9CA1-AFD4560390C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511FF77B-3A88-4942-9760-2BDED6833119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115000"/>
              </a:lnSpc>
            </a:pPr>
            <a:r>
              <a:rPr lang="pt-BR" altLang="pt-BR" sz="1400"/>
              <a:t>10% - Evangelismo da União</a:t>
            </a:r>
          </a:p>
          <a:p>
            <a:pPr eaLnBrk="1">
              <a:lnSpc>
                <a:spcPct val="115000"/>
              </a:lnSpc>
            </a:pPr>
            <a:r>
              <a:rPr lang="pt-BR" altLang="pt-BR" sz="1400"/>
              <a:t>10% - Evangelismo da Divisão Sul Americana</a:t>
            </a:r>
          </a:p>
          <a:p>
            <a:pPr eaLnBrk="1">
              <a:lnSpc>
                <a:spcPct val="115000"/>
              </a:lnSpc>
            </a:pPr>
            <a:r>
              <a:rPr lang="pt-BR" altLang="pt-BR" sz="1400"/>
              <a:t>2,5% - Evangelismo pela Rádio e TV</a:t>
            </a:r>
          </a:p>
          <a:p>
            <a:pPr eaLnBrk="1">
              <a:lnSpc>
                <a:spcPct val="115000"/>
              </a:lnSpc>
            </a:pPr>
            <a:r>
              <a:rPr lang="pt-BR" altLang="pt-BR" sz="1400"/>
              <a:t>1,5% - Ensino Religioso das Universidades</a:t>
            </a:r>
          </a:p>
          <a:p>
            <a:pPr eaLnBrk="1">
              <a:lnSpc>
                <a:spcPct val="115000"/>
              </a:lnSpc>
            </a:pPr>
            <a:r>
              <a:rPr lang="pt-BR" altLang="pt-BR" sz="1400"/>
              <a:t>2% - Ensino Religioso dos Colégios</a:t>
            </a:r>
          </a:p>
          <a:p>
            <a:pPr eaLnBrk="1">
              <a:lnSpc>
                <a:spcPct val="115000"/>
              </a:lnSpc>
            </a:pPr>
            <a:r>
              <a:rPr lang="pt-BR" altLang="pt-BR" sz="1400"/>
              <a:t>74% - Pregação do Evangelho da Associação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FD93A7F4-E33F-4F18-B873-07B43AF6362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F52391A-3E05-4FB5-9D16-19BBCC481F4E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O segundo passo no relacionamento com Deus inclui a aceitação da graça divina. Zaqueu não era merecedor da salvação. Mas, ficou feliz em receber ao Salvador! A graça é um bem imerecido.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>
            <a:extLst>
              <a:ext uri="{FF2B5EF4-FFF2-40B4-BE49-F238E27FC236}">
                <a16:creationId xmlns:a16="http://schemas.microsoft.com/office/drawing/2014/main" id="{8F5F6FF4-601D-4954-AA7E-7114B5F3C42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28D279C2-73E6-4EAE-A30A-E23BD76183E8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Passo 3. Inclui a Declaração Divina em Favor do Pecador. Devido à atitude de Zaqueu, Jesus declarou: “hoje, houve salvação nesta casa, pois que também este é filho de Abraão” (19:9). A justificação inclui um ato declarativo de Deus, imputando a Sua justiça, ou os Seus méritos ao pecador penitente. Jesus falou com veemência: “Porque o Filho do Homem veio buscar e salvar o perdido” (19:10).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D58B51CE-4352-4D43-B633-C451362C24F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48ED3ACC-C128-444F-ADFB-D341F8140FE2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1. Dependência. Enquanto os fariseus dependiam de seus próprios méritos, sempre falando em merecimento e murmurando do próprio Cristo, o publicano Zaqueu despojou-se nas mãos de Deus. Paulo declarou aos Filipenses: “porque Deus é quem efetua em vós tanto o querer como o realizar, segundo a sua boa vontade” (2:13).</a:t>
            </a:r>
          </a:p>
          <a:p>
            <a:pPr eaLnBrk="1"/>
            <a:r>
              <a:rPr lang="pt-BR" altLang="pt-BR"/>
              <a:t>Há uma relação de dependência do pecador para com Deus. A aproximação não é baseada nos méritos humanos, pois, não há essa possibilidade, em virtude da natureza humana decaída (Is 64:6; Rm 3:23). A aceitação divina do pecador é unicamente pela graça de Jesus Cristo: “Porque pela graça sois salvos, mediante a fé; e isto não vem de vós; é dom de Deus” (Ef 2:8).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>
            <a:extLst>
              <a:ext uri="{FF2B5EF4-FFF2-40B4-BE49-F238E27FC236}">
                <a16:creationId xmlns:a16="http://schemas.microsoft.com/office/drawing/2014/main" id="{F3D684DF-D6CC-4DD5-B167-C0934324523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9BA1BEB7-29E4-4EBE-97E9-088CCB2C4DF9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2. Reverência. O ato de Zaqueu subir numa árvore para ver Jesus, representou uma homenagem ao Mestre Galileu, um ato de reverência. Para ele, quem passaria naquele lugar, não era outro, senão a Majestade do Céu.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4FC471C1-40AD-43EC-8FE2-475FC39242C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374B70DC-2AAE-4549-A5D0-99E795366407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O quinto tema é: Zaqueu</a:t>
            </a:r>
          </a:p>
          <a:p>
            <a:pPr eaLnBrk="1"/>
            <a:r>
              <a:rPr lang="pt-BR" altLang="pt-BR"/>
              <a:t>Vamos estudar sobre “Zaqueu demonstrando que é possível corrigir o passado”.</a:t>
            </a:r>
          </a:p>
          <a:p>
            <a:pPr eaLnBrk="1"/>
            <a:r>
              <a:rPr lang="pt-BR" altLang="pt-BR"/>
              <a:t>Comecemos lendo o texto de Lucas 19:1-10</a:t>
            </a:r>
          </a:p>
          <a:p>
            <a:pPr eaLnBrk="1"/>
            <a:r>
              <a:rPr lang="pt-BR" altLang="pt-BR"/>
              <a:t>(pág. 20)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:a16="http://schemas.microsoft.com/office/drawing/2014/main" id="{DCA77A8E-2C00-41AF-AA80-23C260E735E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F11563C1-FBFC-4FDE-A92F-1966DF5730D8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3. Fé. A relação humana com Deus deve ser baseada na fé. “De fato, sem fé é impossível agradar a Deus, porquanto é necessário que aquele que se aproxima de Deus creia que ele existe e que se torna galardoador dos que o buscam” (Hb 11:6). Não baseado nas obras da lei, conforme os fariseus pensavam (Rm 3:20; Gl 2:16), mas, através da “fé que atua pelo amor” (Gl 5:6).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>
            <a:extLst>
              <a:ext uri="{FF2B5EF4-FFF2-40B4-BE49-F238E27FC236}">
                <a16:creationId xmlns:a16="http://schemas.microsoft.com/office/drawing/2014/main" id="{893026A8-5D94-4759-A13D-8A718A71F7F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40B2BDF4-D0EB-4070-A233-3475D4B8575A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4. Entrega. Ao ser acusado de pecador (19:7), os seus acusadores, possivelmente estavam insinuando que Zaqueu era ladrão. Ele entendeu isso, e declarou: “Senhor, resolvo dar aos pobres a metade dos meus bens; e, se nalguma coisa tenho defraudado alguém, restituo quatro vezes mais” (19:8). Zaqueu estava disposto a entregar tudo por Jesus, e, até mesmo a empobrecer, doando 4 vezes mais se fosse necessário. Porém, ele tinha consciência de que havia descoberto o Maior Tesouro de sua vida, o Cristo Encarnado!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>
            <a:extLst>
              <a:ext uri="{FF2B5EF4-FFF2-40B4-BE49-F238E27FC236}">
                <a16:creationId xmlns:a16="http://schemas.microsoft.com/office/drawing/2014/main" id="{EB462FFD-998E-4482-8050-4417AF0C3D0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E216AB8B-1905-4577-86E4-BAADC9B0F9B6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*Você pode contar a história de sua conversão, brevemente.</a:t>
            </a:r>
          </a:p>
          <a:p>
            <a:pPr eaLnBrk="1"/>
            <a:r>
              <a:rPr lang="pt-BR" altLang="pt-BR"/>
              <a:t>O publicano Zaqueu era uma pessoa comum, ele sabia que não era merecedor do favor divino, mas, aceitou ao Salvador. </a:t>
            </a:r>
          </a:p>
          <a:p>
            <a:pPr eaLnBrk="1"/>
            <a:r>
              <a:rPr lang="pt-BR" altLang="pt-BR"/>
              <a:t>Depois disso como gratidão ele ofereceu seu patrimônio e sua vida para dar um testemunho. </a:t>
            </a:r>
          </a:p>
          <a:p>
            <a:pPr algn="just" eaLnBrk="1"/>
            <a:r>
              <a:rPr lang="pt-BR" altLang="pt-BR"/>
              <a:t>Ele adquiriu o direito de dizer "a oferta sou eu".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>
            <a:extLst>
              <a:ext uri="{FF2B5EF4-FFF2-40B4-BE49-F238E27FC236}">
                <a16:creationId xmlns:a16="http://schemas.microsoft.com/office/drawing/2014/main" id="{50568CB5-6826-4D8A-AA68-5D519CE7986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43F41259-6B7B-4752-9835-3B3667A4892F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Apelo</a:t>
            </a:r>
          </a:p>
          <a:p>
            <a:pPr eaLnBrk="1"/>
            <a:r>
              <a:rPr lang="pt-BR" altLang="pt-BR"/>
              <a:t>Depois de ouvir essa impressionante lição bíblica, você gostaria de, mais uma vez, juntar a sua voz à dos gigantes da fé? Então, fale junto comigo: "a oferta, sou eu"!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BBAD26A5-8ADA-44C0-B6AF-73D259B36DA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93188664-EB3F-4071-AD7A-82443A377E34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Zaqueu não era uma pessoa comum. Era um líder, chefe dos publicanos (Luc. 19:2).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1B3604F5-9617-41AC-933F-4A3E5B8AB86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8FEBC69C-1AA5-44FA-84AB-25C43A9C9888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4. Zaqueu demonstrou o seu arrependimento e contrição ao prometer restituir 4 vezes mais, se a alguém tivesse defraudado.</a:t>
            </a:r>
          </a:p>
          <a:p>
            <a:pPr eaLnBrk="1"/>
            <a:r>
              <a:rPr lang="pt-BR" altLang="pt-BR"/>
              <a:t>Uma lição importante que o texto nos ensina é: aquele que se confia inteiramente aos cuidados divinos, mesmo que esteja vivendo numa situação muito delicada e em pecado, encontrará acolhimento do Salvador, quando o seu arrependimento for genuíno.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C12F5A5D-2537-48B9-82F4-A95F3DA080B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ADDC582-C89F-492C-A5D8-EF64EFD59BBE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1. Os críticos “murmuravam, dizendo que Jesus se hospedara com homem pecador” (19:7). A palavra hebraica para “fariseu” significa “separar”. Eram separatistas, tendo em vista a ênfase colocada na observância de rituais de purificação. </a:t>
            </a:r>
          </a:p>
          <a:p>
            <a:pPr eaLnBrk="1"/>
            <a:r>
              <a:rPr lang="pt-BR" altLang="pt-BR"/>
              <a:t>Os fariseus eram preocupados com as observâncias externas e a forma da religião. Consideravam as pessoas desfavorecidas como povo da terra, merecedoras de suas próprias desventuras e esquecidas de Deus.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25E3CB49-74DB-47FB-9356-B03AB80F2BA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F5A23307-A6FB-4387-8E13-219662EE8648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2. Um Publicano chamado Zaqueu. Os publicanos eram hebreus que cobravam impostos a favor do governo romano. Cobravam o imposto pessoal, o imposto pela terra, pela propriedade, pela importação e exportação, pelo uso do porto, estradas, pontes e portas.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DD5E6A27-D976-486E-9067-C439B4E6339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1D6BCE3-704A-409B-8053-7ACCF1D2F6BE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a. O termo grego para “publicano” é telōnēs, ou seja, “rendeiro de impostos”. Uma figura de má fama em Atenas desde os tempos de Aristófanes. Eram os “empreiteiros do Estado”. Estes eram todos de posse, e subarrendavam a cobrança dos impostos a agentes oficiais locais.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D8266022-2321-421D-ACE3-237B23EBCF8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8597E22-1E3F-43AF-928A-74C9D629BABD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b. A primeira referência a arrendamento de impostos na Palestina foi no III século a.C. Porém, a taxa romana foi imposta a partir de 63 a.C., quando o general Pompeu capturou Jerusalém. Portanto, a cobrança de impostos era feita de um governo dominante contra um povo dominado. Evidentemente, o conterrâneo que se posicionasse a favor dessa cobrança seria considerado como inimigo do seus compatriotas.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35A39724-BCBD-41E0-84A3-DB5E692B5FD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098967B-9D2C-4B73-923F-F1C60A769996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c. O judeu que entrava para o serviço alfandegário era cortado da sociedade decente. Era desqualificado para ser juiz, ou mesmo testemunha no fórum, e era excomungado da sinagoga. Os membros da sua família, também eram considerados maculados, e</a:t>
            </a:r>
          </a:p>
          <a:p>
            <a:pPr eaLnBrk="1"/>
            <a:r>
              <a:rPr lang="pt-BR" altLang="pt-BR"/>
              <a:t>por isso, colocados na categoria legal de assassinos, salteadores, ladrões, assaltantes e cambistas.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DE88CA-6148-477A-BC4A-B7F00900CB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621D6-565E-45BC-9A24-272AED12D25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650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B2F431-FE8F-4F08-8D98-ABD9142539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81ACD8-E4D9-467C-9652-065243F9FA3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4097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A71F6A-0359-49C2-98EA-8BAC9B9B6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5E5768-3D2B-46C0-8A34-4D3979F685E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13748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B0A860-10EB-483E-9FE6-B55213DDE3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588433-6519-46A2-8C44-FDC4C37373E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885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A3155C-EF81-4119-9B8F-4BFD70A23D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CCAE7D-79A9-4865-BC2F-473411E45DE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7220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F0D317-9EA5-49AE-852F-89F00420C8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A0526-37DC-4F1E-8BC9-69BA6D30629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08668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D7C9990-5C1E-408B-A8B9-C7CFD55AEB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D01C3-1FD2-4B02-8D49-823BCECD58F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5162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AB63700-8B95-4F62-A1CA-D3DE481247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AA9E15-02B5-44CE-8D9B-B0CB194E4A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31229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75F6873-114D-4424-9EF0-414F2E4134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53024-4342-47F5-BA9B-033C326731F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9324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F570FC0-00EB-490B-A61E-212F58B602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EAC50-7A52-4922-9E3E-5587918F426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81743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59F071A-56EA-4866-9390-EA4C4F76F5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FEFDE1-7C99-453E-97D7-69F9B4C3526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805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51E203-4A09-48DE-B164-37C93C8B16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B95AB-F347-4EA8-B221-01936CC9AB6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6373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>
              <a:sym typeface="Helvetica Neue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2A8CBE3-F7D3-4473-AE2F-63E2EF1F92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69345-7C27-460F-AADE-B00B69758F8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847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E1F8C3-3BE6-4410-990B-5D40EF4AC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61A04-6712-4DF4-B95C-766647E28D9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18435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5784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57847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F4AE6B-D5DA-4A4A-A40C-AA6F0345A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2598C-3CD4-4A1C-A01A-3B3588FBC42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1213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4298BC-3615-41B5-9BFB-F3B5AF0CBA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8A03F-65E0-45D0-86F5-CFF48B12E51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5092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DFAF2B-2CA2-40ED-91A9-75C2672908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9062CD-94C5-4F4E-AA1A-A0495303CA3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03981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8B6216-CB57-44E9-A331-B1BE536901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EF7F8-52A7-46E3-93F4-AD66BDAAC2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9598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0A7A35B-C165-47B5-B280-8840756D57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16309-288B-4363-A2A7-28D2BFAC012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25810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73079D8-F223-49C7-8F31-32A3D23668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977DF-7C0F-4126-97CD-8899DA91D74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8110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FBCFF5D-AEAB-4815-A798-7A7EFC851C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6A3DA8-04D1-4E23-A40B-672531C4108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6811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5EFBCC9-D548-4680-A5D2-2C4A8E48E1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93935-ED1B-4E7A-ADE6-5C1FE89D98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1846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45EFC7-C852-4009-9049-AF5264266E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ECEED3-5605-4BA1-B429-952928E8835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533698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442B46C-5CE5-40EC-B638-644A0984FB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32215C-DEE9-400C-AB00-E64487F4114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10854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>
              <a:sym typeface="Helvetica Neue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FC1D932-3EB7-4409-84B2-BCC9C8131D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D19F5-AE27-4A90-A5B5-CCAABF33939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251227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E25395-F648-48FC-B0E8-5BC3AAF1B6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3366F-7011-418D-BD00-4A35162D821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50756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C4A36B-8CF4-43E4-8B05-6C560DE9F4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80B19-827C-4C8A-BB11-F88ACA8527E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997872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A3F2AD-AA8C-45C2-AF48-FFD1807545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6F0CD-414E-47E4-ABCB-384316B9F9E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4781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AB434F-BC19-403D-9507-C99E04D688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C68256-361F-420B-9995-1E328389B6D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01572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4067F7-0A70-4600-B7C1-8335FFA4A8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21F93F-3E66-4C04-9711-016D16EC61E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52223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46225" y="1795463"/>
            <a:ext cx="3494088" cy="470535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92713" y="1795463"/>
            <a:ext cx="3494087" cy="470535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1AC46D2-C078-4326-A3A1-A032EA32B9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AF3098-EE6C-43D8-95C2-19FEE7A7B07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518318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8CA39C0-FF0B-442E-91CE-39BE1DA16F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217D4C-A0F5-45B4-B066-990AA5EE573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091862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93D6D47-A9FE-41FE-8BD2-87F472D9DF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B3EE0B-01EE-410A-AB26-C26E82CF71E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246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577B323-8269-4BA6-A354-B1B03CC2B9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5B7EC-5473-415A-B9F6-87B8E549539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461010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DE96569-AD44-4C57-BD47-7C559C6552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CA6627-BFAA-4FBB-AF24-7A9FDC19887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25717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F57D020-5B2A-4C60-8C91-75066C4E2B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73B5E-194A-4352-BBAE-F4B4F145294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5144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>
              <a:sym typeface="Helvetica Neue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2AB4CA9-21C2-4EC4-93A1-22C45EFE26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B5BD3-3F81-45F3-8535-C7B181A1990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111191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29C76B-B44A-4C6B-8F6F-EA7A2BBED1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EB4C0-A88D-48D3-8FA6-BC46281AFD8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06411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902450" y="836613"/>
            <a:ext cx="1784350" cy="5664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46225" y="836613"/>
            <a:ext cx="5203825" cy="56642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3A1628-E082-4F76-912C-D279242988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BB1050-FE83-49B9-B508-40FE2DAD9C3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374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8CFD057-8942-479E-A484-8ABB48EC9A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6A38F5-250E-4B1C-8246-18153C5EC5E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5236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4C15AC-99F6-41E9-9270-F477C40AF9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62119-55A8-4AAA-9BB7-D11DBEEBAAE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8742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565DA29-7F85-473E-88A1-CB7E62FAA9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ECC5C-1EB7-4AA8-AE9B-004E999740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334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2B9FF22-2097-4A15-80FD-F1DBA161E8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67F45-766C-49B1-A872-DD332A2EBB6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980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>
              <a:sym typeface="Helvetica Neue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40A70A0-5F57-46BB-8224-5B5F9AE646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1E6BB9-4446-4D86-859F-43CEA96A928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5224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A1482D9A-0015-47DC-A339-138AF7E24454}"/>
              </a:ext>
            </a:extLst>
          </p:cNvPr>
          <p:cNvSpPr>
            <a:spLocks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>
                <a:sym typeface="Helvetica Neue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3AE11C6A-D2AC-46F8-944A-574E56E36DE1}"/>
              </a:ext>
            </a:extLst>
          </p:cNvPr>
          <p:cNvSpPr>
            <a:spLocks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>
                <a:sym typeface="Helvetica Neue" charset="0"/>
              </a:rPr>
              <a:t>Click to edit Master text styles</a:t>
            </a:r>
          </a:p>
          <a:p>
            <a:pPr lvl="1"/>
            <a:r>
              <a:rPr lang="pt-BR" altLang="pt-BR">
                <a:sym typeface="Helvetica Neue" charset="0"/>
              </a:rPr>
              <a:t>Second level</a:t>
            </a:r>
          </a:p>
          <a:p>
            <a:pPr lvl="2"/>
            <a:r>
              <a:rPr lang="pt-BR" altLang="pt-BR">
                <a:sym typeface="Helvetica Neue" charset="0"/>
              </a:rPr>
              <a:t>Third level</a:t>
            </a:r>
          </a:p>
          <a:p>
            <a:pPr lvl="3"/>
            <a:r>
              <a:rPr lang="pt-BR" altLang="pt-BR">
                <a:sym typeface="Helvetica Neue" charset="0"/>
              </a:rPr>
              <a:t>Fourth level</a:t>
            </a:r>
          </a:p>
          <a:p>
            <a:pPr lvl="4"/>
            <a:r>
              <a:rPr lang="pt-BR" altLang="pt-BR">
                <a:sym typeface="Helvetica Neue" charset="0"/>
              </a:rPr>
              <a:t>Fifth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CCB3ACD-3E96-45D1-AD12-4F4C2CE9DC1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6278563" y="6223000"/>
            <a:ext cx="2746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 eaLnBrk="1">
              <a:defRPr sz="1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822705FE-CA43-42FE-930E-225800E40B0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F3661"/>
          </a:solidFill>
          <a:latin typeface="+mj-lt"/>
          <a:ea typeface="+mj-ea"/>
          <a:cs typeface="+mj-cs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9pPr>
    </p:titleStyle>
    <p:bodyStyle>
      <a:lvl1pPr marL="284163" indent="-7143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»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1pPr>
      <a:lvl2pPr marL="831850" indent="-260350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2pPr>
      <a:lvl3pPr marL="1125538" indent="-10953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3pPr>
      <a:lvl4pPr marL="1703388" indent="-2428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4pPr>
      <a:lvl5pPr marL="2160588" indent="-2428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»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9213FC08-376F-4900-AB1B-AC74767DF25D}"/>
              </a:ext>
            </a:extLst>
          </p:cNvPr>
          <p:cNvSpPr>
            <a:spLocks/>
          </p:cNvSpPr>
          <p:nvPr>
            <p:ph type="title"/>
          </p:nvPr>
        </p:nvSpPr>
        <p:spPr bwMode="auto">
          <a:xfrm>
            <a:off x="1546225" y="547688"/>
            <a:ext cx="36004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>
                <a:sym typeface="Helvetica Neue" charset="0"/>
              </a:rPr>
              <a:t>Click to edit Master title style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EA2574B9-79CD-4160-B89C-694FBD96BE7A}"/>
              </a:ext>
            </a:extLst>
          </p:cNvPr>
          <p:cNvSpPr>
            <a:spLocks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>
                <a:sym typeface="Helvetica Neue" charset="0"/>
              </a:rPr>
              <a:t>Click to edit Master text styles</a:t>
            </a:r>
          </a:p>
          <a:p>
            <a:pPr lvl="1"/>
            <a:r>
              <a:rPr lang="pt-BR" altLang="pt-BR">
                <a:sym typeface="Helvetica Neue" charset="0"/>
              </a:rPr>
              <a:t>Second level</a:t>
            </a:r>
          </a:p>
          <a:p>
            <a:pPr lvl="2"/>
            <a:r>
              <a:rPr lang="pt-BR" altLang="pt-BR">
                <a:sym typeface="Helvetica Neue" charset="0"/>
              </a:rPr>
              <a:t>Third level</a:t>
            </a:r>
          </a:p>
          <a:p>
            <a:pPr lvl="3"/>
            <a:r>
              <a:rPr lang="pt-BR" altLang="pt-BR">
                <a:sym typeface="Helvetica Neue" charset="0"/>
              </a:rPr>
              <a:t>Fourth level</a:t>
            </a:r>
          </a:p>
          <a:p>
            <a:pPr lvl="4"/>
            <a:r>
              <a:rPr lang="pt-BR" altLang="pt-BR">
                <a:sym typeface="Helvetica Neue" charset="0"/>
              </a:rPr>
              <a:t>Fifth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A35C772-D2B4-43B0-B195-C5132714383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6278563" y="6223000"/>
            <a:ext cx="2746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 eaLnBrk="1">
              <a:defRPr sz="1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E5C60D26-82EC-442E-8CCB-EF46E1889E3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F3661"/>
          </a:solidFill>
          <a:latin typeface="+mj-lt"/>
          <a:ea typeface="+mj-ea"/>
          <a:cs typeface="+mj-cs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9pPr>
    </p:titleStyle>
    <p:bodyStyle>
      <a:lvl1pPr marL="284163" indent="-7143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»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1pPr>
      <a:lvl2pPr marL="831850" indent="-260350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2pPr>
      <a:lvl3pPr marL="1125538" indent="-10953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3pPr>
      <a:lvl4pPr marL="1703388" indent="-2428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4pPr>
      <a:lvl5pPr marL="2160588" indent="-2428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»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ED124957-AF96-4A2B-9C71-72C4422843D7}"/>
              </a:ext>
            </a:extLst>
          </p:cNvPr>
          <p:cNvSpPr>
            <a:spLocks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>
                <a:sym typeface="Helvetica Neue" charset="0"/>
              </a:rPr>
              <a:t>Click to edit Master title style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F9E774C9-B47E-48A5-AABD-D146669DA72B}"/>
              </a:ext>
            </a:extLst>
          </p:cNvPr>
          <p:cNvSpPr>
            <a:spLocks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>
                <a:sym typeface="Helvetica Neue" charset="0"/>
              </a:rPr>
              <a:t>Click to edit Master text styles</a:t>
            </a:r>
          </a:p>
          <a:p>
            <a:pPr lvl="1"/>
            <a:r>
              <a:rPr lang="pt-BR" altLang="pt-BR">
                <a:sym typeface="Helvetica Neue" charset="0"/>
              </a:rPr>
              <a:t>Second level</a:t>
            </a:r>
          </a:p>
          <a:p>
            <a:pPr lvl="2"/>
            <a:r>
              <a:rPr lang="pt-BR" altLang="pt-BR">
                <a:sym typeface="Helvetica Neue" charset="0"/>
              </a:rPr>
              <a:t>Third level</a:t>
            </a:r>
          </a:p>
          <a:p>
            <a:pPr lvl="3"/>
            <a:r>
              <a:rPr lang="pt-BR" altLang="pt-BR">
                <a:sym typeface="Helvetica Neue" charset="0"/>
              </a:rPr>
              <a:t>Fourth level</a:t>
            </a:r>
          </a:p>
          <a:p>
            <a:pPr lvl="4"/>
            <a:r>
              <a:rPr lang="pt-BR" altLang="pt-BR">
                <a:sym typeface="Helvetica Neue" charset="0"/>
              </a:rPr>
              <a:t>Fifth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B954B91-429C-4A4D-A3D9-A5925636D58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6278563" y="6223000"/>
            <a:ext cx="2746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 eaLnBrk="1">
              <a:defRPr sz="1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AA25B6D9-3777-4BB4-A3ED-6E38C464F58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F3661"/>
          </a:solidFill>
          <a:latin typeface="+mj-lt"/>
          <a:ea typeface="+mj-ea"/>
          <a:cs typeface="+mj-cs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9pPr>
    </p:titleStyle>
    <p:bodyStyle>
      <a:lvl1pPr marL="284163" indent="-7143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»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1pPr>
      <a:lvl2pPr marL="831850" indent="-260350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2pPr>
      <a:lvl3pPr marL="1125538" indent="-10953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3pPr>
      <a:lvl4pPr marL="1703388" indent="-2428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4pPr>
      <a:lvl5pPr marL="2160588" indent="-2428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»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7C5E3D3E-EFE2-48D6-A2DB-343C07DD1A4B}"/>
              </a:ext>
            </a:extLst>
          </p:cNvPr>
          <p:cNvSpPr>
            <a:spLocks/>
          </p:cNvSpPr>
          <p:nvPr>
            <p:ph type="title"/>
          </p:nvPr>
        </p:nvSpPr>
        <p:spPr bwMode="auto">
          <a:xfrm>
            <a:off x="1546225" y="836613"/>
            <a:ext cx="7129463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>
                <a:sym typeface="Helvetica Neue" charset="0"/>
              </a:rPr>
              <a:t>Click to edit Master title style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A79F786D-D46B-4443-BFC0-CD95F7AB715B}"/>
              </a:ext>
            </a:extLst>
          </p:cNvPr>
          <p:cNvSpPr>
            <a:spLocks/>
          </p:cNvSpPr>
          <p:nvPr>
            <p:ph type="body" idx="1"/>
          </p:nvPr>
        </p:nvSpPr>
        <p:spPr bwMode="auto">
          <a:xfrm>
            <a:off x="1546225" y="1795463"/>
            <a:ext cx="714057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>
                <a:sym typeface="Helvetica Neue" charset="0"/>
              </a:rPr>
              <a:t>Click to edit Master text styles</a:t>
            </a:r>
          </a:p>
          <a:p>
            <a:pPr lvl="1"/>
            <a:r>
              <a:rPr lang="pt-BR" altLang="pt-BR">
                <a:sym typeface="Helvetica Neue" charset="0"/>
              </a:rPr>
              <a:t>Second level</a:t>
            </a:r>
          </a:p>
          <a:p>
            <a:pPr lvl="2"/>
            <a:r>
              <a:rPr lang="pt-BR" altLang="pt-BR">
                <a:sym typeface="Helvetica Neue" charset="0"/>
              </a:rPr>
              <a:t>Third level</a:t>
            </a:r>
          </a:p>
          <a:p>
            <a:pPr lvl="3"/>
            <a:r>
              <a:rPr lang="pt-BR" altLang="pt-BR">
                <a:sym typeface="Helvetica Neue" charset="0"/>
              </a:rPr>
              <a:t>Fourth level</a:t>
            </a:r>
          </a:p>
          <a:p>
            <a:pPr lvl="4"/>
            <a:r>
              <a:rPr lang="pt-BR" altLang="pt-BR">
                <a:sym typeface="Helvetica Neue" charset="0"/>
              </a:rPr>
              <a:t>Fifth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4EDF82E-A404-40ED-8A57-72172B7F934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6278563" y="6223000"/>
            <a:ext cx="2746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 eaLnBrk="1">
              <a:defRPr sz="1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6BC97BEE-11E9-42F3-9242-3FBC4F3B3C7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F3661"/>
          </a:solidFill>
          <a:latin typeface="+mj-lt"/>
          <a:ea typeface="+mj-ea"/>
          <a:cs typeface="+mj-cs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9pPr>
    </p:titleStyle>
    <p:bodyStyle>
      <a:lvl1pPr marL="284163" indent="-7143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»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1pPr>
      <a:lvl2pPr marL="831850" indent="-260350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2pPr>
      <a:lvl3pPr marL="1125538" indent="-10953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3pPr>
      <a:lvl4pPr marL="1703388" indent="-2428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4pPr>
      <a:lvl5pPr marL="2160588" indent="-2428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»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1">
            <a:extLst>
              <a:ext uri="{FF2B5EF4-FFF2-40B4-BE49-F238E27FC236}">
                <a16:creationId xmlns:a16="http://schemas.microsoft.com/office/drawing/2014/main" id="{1D91CE31-F102-4A51-8E32-3A48D5F9A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2">
            <a:extLst>
              <a:ext uri="{FF2B5EF4-FFF2-40B4-BE49-F238E27FC236}">
                <a16:creationId xmlns:a16="http://schemas.microsoft.com/office/drawing/2014/main" id="{67DA2796-1345-475F-8402-8CF5601A3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m 2">
            <a:extLst>
              <a:ext uri="{FF2B5EF4-FFF2-40B4-BE49-F238E27FC236}">
                <a16:creationId xmlns:a16="http://schemas.microsoft.com/office/drawing/2014/main" id="{966B080F-C4EC-4F44-8284-0D004E8FB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m 1">
            <a:extLst>
              <a:ext uri="{FF2B5EF4-FFF2-40B4-BE49-F238E27FC236}">
                <a16:creationId xmlns:a16="http://schemas.microsoft.com/office/drawing/2014/main" id="{17F938B9-985B-43F3-BE26-984518C7E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m 2">
            <a:extLst>
              <a:ext uri="{FF2B5EF4-FFF2-40B4-BE49-F238E27FC236}">
                <a16:creationId xmlns:a16="http://schemas.microsoft.com/office/drawing/2014/main" id="{1E2A09BB-13CE-4BD9-8370-8BFFDE7A7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m 2">
            <a:extLst>
              <a:ext uri="{FF2B5EF4-FFF2-40B4-BE49-F238E27FC236}">
                <a16:creationId xmlns:a16="http://schemas.microsoft.com/office/drawing/2014/main" id="{2928CAEE-CEAA-4A1D-B20B-0FAF010B8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m 2">
            <a:extLst>
              <a:ext uri="{FF2B5EF4-FFF2-40B4-BE49-F238E27FC236}">
                <a16:creationId xmlns:a16="http://schemas.microsoft.com/office/drawing/2014/main" id="{13775063-00A6-462A-9D4B-86ED2CC16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m 1">
            <a:extLst>
              <a:ext uri="{FF2B5EF4-FFF2-40B4-BE49-F238E27FC236}">
                <a16:creationId xmlns:a16="http://schemas.microsoft.com/office/drawing/2014/main" id="{A4788F20-412C-47C6-BA74-F6F099A7A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m 2">
            <a:extLst>
              <a:ext uri="{FF2B5EF4-FFF2-40B4-BE49-F238E27FC236}">
                <a16:creationId xmlns:a16="http://schemas.microsoft.com/office/drawing/2014/main" id="{1A6E9FEA-A0D2-4C14-B398-BAEE3256E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m 1">
            <a:extLst>
              <a:ext uri="{FF2B5EF4-FFF2-40B4-BE49-F238E27FC236}">
                <a16:creationId xmlns:a16="http://schemas.microsoft.com/office/drawing/2014/main" id="{81D00848-A0A3-4AFC-ACA3-E757022CF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m 1">
            <a:extLst>
              <a:ext uri="{FF2B5EF4-FFF2-40B4-BE49-F238E27FC236}">
                <a16:creationId xmlns:a16="http://schemas.microsoft.com/office/drawing/2014/main" id="{9F569844-5F2C-49F1-8CF7-682CCC347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2">
            <a:extLst>
              <a:ext uri="{FF2B5EF4-FFF2-40B4-BE49-F238E27FC236}">
                <a16:creationId xmlns:a16="http://schemas.microsoft.com/office/drawing/2014/main" id="{4EABB990-964E-417A-9A4F-0B8658C3A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m 1">
            <a:extLst>
              <a:ext uri="{FF2B5EF4-FFF2-40B4-BE49-F238E27FC236}">
                <a16:creationId xmlns:a16="http://schemas.microsoft.com/office/drawing/2014/main" id="{1055F228-4A5C-4D04-8849-4AA913A7E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agem 1">
            <a:extLst>
              <a:ext uri="{FF2B5EF4-FFF2-40B4-BE49-F238E27FC236}">
                <a16:creationId xmlns:a16="http://schemas.microsoft.com/office/drawing/2014/main" id="{DCEDDCF7-3E9B-46B1-88BD-B6A2AAF79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m 1">
            <a:extLst>
              <a:ext uri="{FF2B5EF4-FFF2-40B4-BE49-F238E27FC236}">
                <a16:creationId xmlns:a16="http://schemas.microsoft.com/office/drawing/2014/main" id="{F20577F7-1708-462F-B395-6459F8793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agem 2">
            <a:extLst>
              <a:ext uri="{FF2B5EF4-FFF2-40B4-BE49-F238E27FC236}">
                <a16:creationId xmlns:a16="http://schemas.microsoft.com/office/drawing/2014/main" id="{FCBBA4EB-CA43-427B-B2C9-6076D3541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agem 1">
            <a:extLst>
              <a:ext uri="{FF2B5EF4-FFF2-40B4-BE49-F238E27FC236}">
                <a16:creationId xmlns:a16="http://schemas.microsoft.com/office/drawing/2014/main" id="{A742AE6D-98E0-4B53-B9D4-ED9F03660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m 1">
            <a:extLst>
              <a:ext uri="{FF2B5EF4-FFF2-40B4-BE49-F238E27FC236}">
                <a16:creationId xmlns:a16="http://schemas.microsoft.com/office/drawing/2014/main" id="{FE437D66-6137-431F-A749-A999D7AF6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1">
            <a:extLst>
              <a:ext uri="{FF2B5EF4-FFF2-40B4-BE49-F238E27FC236}">
                <a16:creationId xmlns:a16="http://schemas.microsoft.com/office/drawing/2014/main" id="{29977635-2724-4968-B0BB-8F959AB6B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4">
            <a:extLst>
              <a:ext uri="{FF2B5EF4-FFF2-40B4-BE49-F238E27FC236}">
                <a16:creationId xmlns:a16="http://schemas.microsoft.com/office/drawing/2014/main" id="{0C34C369-9B0E-48F4-8938-D44E902F4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2">
            <a:extLst>
              <a:ext uri="{FF2B5EF4-FFF2-40B4-BE49-F238E27FC236}">
                <a16:creationId xmlns:a16="http://schemas.microsoft.com/office/drawing/2014/main" id="{F906D0DC-7F74-4057-BA3F-F77F76B3A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1">
            <a:extLst>
              <a:ext uri="{FF2B5EF4-FFF2-40B4-BE49-F238E27FC236}">
                <a16:creationId xmlns:a16="http://schemas.microsoft.com/office/drawing/2014/main" id="{FC094853-01F4-4591-B15F-9CC1268B8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3">
            <a:extLst>
              <a:ext uri="{FF2B5EF4-FFF2-40B4-BE49-F238E27FC236}">
                <a16:creationId xmlns:a16="http://schemas.microsoft.com/office/drawing/2014/main" id="{16000ACE-88B1-4522-8B77-A601EA890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2">
            <a:extLst>
              <a:ext uri="{FF2B5EF4-FFF2-40B4-BE49-F238E27FC236}">
                <a16:creationId xmlns:a16="http://schemas.microsoft.com/office/drawing/2014/main" id="{C16B193F-C9D4-4FA8-8D99-F9DC8F12B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m 2">
            <a:extLst>
              <a:ext uri="{FF2B5EF4-FFF2-40B4-BE49-F238E27FC236}">
                <a16:creationId xmlns:a16="http://schemas.microsoft.com/office/drawing/2014/main" id="{0A5A908C-DAD7-4F48-9780-095DAAE04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1_Biz China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C7C9F"/>
      </a:accent1>
      <a:accent2>
        <a:srgbClr val="244A58"/>
      </a:accent2>
      <a:accent3>
        <a:srgbClr val="FFFFFF"/>
      </a:accent3>
      <a:accent4>
        <a:srgbClr val="000000"/>
      </a:accent4>
      <a:accent5>
        <a:srgbClr val="ACBFCD"/>
      </a:accent5>
      <a:accent6>
        <a:srgbClr val="20424F"/>
      </a:accent6>
      <a:hlink>
        <a:srgbClr val="0000FF"/>
      </a:hlink>
      <a:folHlink>
        <a:srgbClr val="FF00FF"/>
      </a:folHlink>
    </a:clrScheme>
    <a:fontScheme name="1_Biz China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iz China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C7C9F"/>
      </a:accent1>
      <a:accent2>
        <a:srgbClr val="244A58"/>
      </a:accent2>
      <a:accent3>
        <a:srgbClr val="FFFFFF"/>
      </a:accent3>
      <a:accent4>
        <a:srgbClr val="000000"/>
      </a:accent4>
      <a:accent5>
        <a:srgbClr val="ACBFCD"/>
      </a:accent5>
      <a:accent6>
        <a:srgbClr val="20424F"/>
      </a:accent6>
      <a:hlink>
        <a:srgbClr val="0000FF"/>
      </a:hlink>
      <a:folHlink>
        <a:srgbClr val="FF00FF"/>
      </a:folHlink>
    </a:clrScheme>
    <a:fontScheme name="1_Biz China - Defaul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iz China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C7C9F"/>
      </a:accent1>
      <a:accent2>
        <a:srgbClr val="244A58"/>
      </a:accent2>
      <a:accent3>
        <a:srgbClr val="FFFFFF"/>
      </a:accent3>
      <a:accent4>
        <a:srgbClr val="000000"/>
      </a:accent4>
      <a:accent5>
        <a:srgbClr val="ACBFCD"/>
      </a:accent5>
      <a:accent6>
        <a:srgbClr val="20424F"/>
      </a:accent6>
      <a:hlink>
        <a:srgbClr val="0000FF"/>
      </a:hlink>
      <a:folHlink>
        <a:srgbClr val="FF00FF"/>
      </a:folHlink>
    </a:clrScheme>
    <a:fontScheme name="1_Biz China - Defaul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iz China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C7C9F"/>
      </a:accent1>
      <a:accent2>
        <a:srgbClr val="244A58"/>
      </a:accent2>
      <a:accent3>
        <a:srgbClr val="FFFFFF"/>
      </a:accent3>
      <a:accent4>
        <a:srgbClr val="000000"/>
      </a:accent4>
      <a:accent5>
        <a:srgbClr val="ACBFCD"/>
      </a:accent5>
      <a:accent6>
        <a:srgbClr val="20424F"/>
      </a:accent6>
      <a:hlink>
        <a:srgbClr val="0000FF"/>
      </a:hlink>
      <a:folHlink>
        <a:srgbClr val="FF00FF"/>
      </a:folHlink>
    </a:clrScheme>
    <a:fontScheme name="1_Biz China - Defaul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C7C9F"/>
      </a:accent1>
      <a:accent2>
        <a:srgbClr val="244A58"/>
      </a:accent2>
      <a:accent3>
        <a:srgbClr val="FFFFFF"/>
      </a:accent3>
      <a:accent4>
        <a:srgbClr val="000000"/>
      </a:accent4>
      <a:accent5>
        <a:srgbClr val="ACBFCD"/>
      </a:accent5>
      <a:accent6>
        <a:srgbClr val="20424F"/>
      </a:accent6>
      <a:hlink>
        <a:srgbClr val="0000FF"/>
      </a:hlink>
      <a:folHlink>
        <a:srgbClr val="FF00FF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1358</Words>
  <Application>Microsoft Office PowerPoint</Application>
  <PresentationFormat>Apresentação na tela (4:3)</PresentationFormat>
  <Paragraphs>45</Paragraphs>
  <Slides>25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Helvetica Neue</vt:lpstr>
      <vt:lpstr>Arial</vt:lpstr>
      <vt:lpstr>1_Biz China</vt:lpstr>
      <vt:lpstr>1_Biz China - Default</vt:lpstr>
      <vt:lpstr>1_Biz China - Default</vt:lpstr>
      <vt:lpstr>1_Biz China - Default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UCB - Marcelo Augusto de Carvalho</cp:lastModifiedBy>
  <cp:revision>2</cp:revision>
  <dcterms:modified xsi:type="dcterms:W3CDTF">2020-10-26T20:39:16Z</dcterms:modified>
</cp:coreProperties>
</file>