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648" r:id="rId1"/>
    <p:sldMasterId id="2147483649" r:id="rId2"/>
    <p:sldMasterId id="2147483650" r:id="rId3"/>
    <p:sldMasterId id="2147483651" r:id="rId4"/>
  </p:sldMasterIdLst>
  <p:notesMasterIdLst>
    <p:notesMasterId r:id="rId31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Helvetica Neue" charset="0"/>
        <a:cs typeface="Helvetica Neue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Helvetica Neue" charset="0"/>
        <a:cs typeface="Helvetica Neue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Helvetica Neue" charset="0"/>
        <a:cs typeface="Helvetica Neue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Helvetica Neue" charset="0"/>
        <a:cs typeface="Helvetica Neue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Helvetica Neue" charset="0"/>
        <a:cs typeface="Helvetica Neue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Helvetica Neue" charset="0"/>
        <a:cs typeface="Helvetica Neue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Helvetica Neue" charset="0"/>
        <a:cs typeface="Helvetica Neue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Helvetica Neue" charset="0"/>
        <a:cs typeface="Helvetica Neue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Helvetica Neue" charset="0"/>
        <a:cs typeface="Helvetica Neue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0157EEAF-9E40-42B1-817B-2580DE4935E1}"/>
              </a:ext>
            </a:extLst>
          </p:cNvPr>
          <p:cNvSpPr>
            <a:spLocks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B87B39A-3190-4FEF-BF51-21FF60665C3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noProof="0">
                <a:sym typeface="Helvetica Neue" charset="0"/>
              </a:rPr>
              <a:t>Click to edit Master text styles</a:t>
            </a:r>
          </a:p>
          <a:p>
            <a:pPr lvl="1"/>
            <a:r>
              <a:rPr lang="pt-BR" altLang="pt-BR" noProof="0">
                <a:sym typeface="Helvetica Neue" charset="0"/>
              </a:rPr>
              <a:t>Second level</a:t>
            </a:r>
          </a:p>
          <a:p>
            <a:pPr lvl="2"/>
            <a:r>
              <a:rPr lang="pt-BR" altLang="pt-BR" noProof="0">
                <a:sym typeface="Helvetica Neue" charset="0"/>
              </a:rPr>
              <a:t>Third level</a:t>
            </a:r>
          </a:p>
          <a:p>
            <a:pPr lvl="3"/>
            <a:r>
              <a:rPr lang="pt-BR" altLang="pt-BR" noProof="0">
                <a:sym typeface="Helvetica Neue" charset="0"/>
              </a:rPr>
              <a:t>Fourth level</a:t>
            </a:r>
          </a:p>
          <a:p>
            <a:pPr lvl="4"/>
            <a:r>
              <a:rPr lang="pt-BR" altLang="pt-BR" noProof="0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678569ED-8C75-4ED4-B798-813D39A8BAB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265AA6C-99A3-44AA-BAE4-0F481EEC23C4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>
              <a:lnSpc>
                <a:spcPct val="120000"/>
              </a:lnSpc>
            </a:pPr>
            <a:r>
              <a:rPr lang="pt-BR" altLang="pt-BR"/>
              <a:t>Introdução</a:t>
            </a:r>
          </a:p>
          <a:p>
            <a:pPr algn="just" eaLnBrk="1">
              <a:lnSpc>
                <a:spcPct val="120000"/>
              </a:lnSpc>
            </a:pPr>
            <a:r>
              <a:rPr lang="pt-BR" altLang="pt-BR"/>
              <a:t>Seja bem vindo a Semana de Oração chamada “A oferta sou Eu”.</a:t>
            </a:r>
          </a:p>
          <a:p>
            <a:pPr algn="just" eaLnBrk="1">
              <a:lnSpc>
                <a:spcPct val="120000"/>
              </a:lnSpc>
            </a:pPr>
            <a:r>
              <a:rPr lang="pt-BR" altLang="pt-BR"/>
              <a:t>Você observou os olhos de Jesus nesta foto? Está derramando lágrimas.</a:t>
            </a:r>
          </a:p>
          <a:p>
            <a:pPr algn="just" eaLnBrk="1">
              <a:lnSpc>
                <a:spcPct val="120000"/>
              </a:lnSpc>
            </a:pPr>
            <a:r>
              <a:rPr lang="pt-BR" altLang="pt-BR"/>
              <a:t>Ele está emocionado porque você aceitou a salvação que te foi oferecida.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>
            <a:extLst>
              <a:ext uri="{FF2B5EF4-FFF2-40B4-BE49-F238E27FC236}">
                <a16:creationId xmlns:a16="http://schemas.microsoft.com/office/drawing/2014/main" id="{11EC547B-9ED1-4F78-90CA-DB54538B5BC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67869FC0-D0B4-469A-BB3B-96BAF8D388C2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/>
            <a:r>
              <a:rPr lang="pt-BR" altLang="pt-BR"/>
              <a:t>d. No último dia da Festa dos Tabernáculos, Jesus fez um apelo aos sedentos pela salvação. O Salvador fez o Seu apelo em voz alta, declarando-Se o Messias, o único que pode dotar o homem com o poder do Espírito Santo (João 7:38-39).</a:t>
            </a:r>
          </a:p>
          <a:p>
            <a:pPr algn="just" eaLnBrk="1"/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>
            <a:extLst>
              <a:ext uri="{FF2B5EF4-FFF2-40B4-BE49-F238E27FC236}">
                <a16:creationId xmlns:a16="http://schemas.microsoft.com/office/drawing/2014/main" id="{40C3878D-4FFB-4FE6-980B-4A02CFC5E3D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589A084D-DEF1-45CC-AFAE-AC84AEFFF221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/>
            <a:r>
              <a:rPr lang="pt-BR" altLang="pt-BR"/>
              <a:t>e. Os guardas que foram comissionados para prendê-Lo, quando perguntados pelos líderes judeus: “por que não O trouxeste?”, responderam: “jamais alguém falou como este Homem” (João 7:45-46). Os líderes tomaram uma atitude condenatória (João 7:50), Nicodemos interveio: “Acaso, a nossa lei julga um homem, sem primeiro ouvi-lo e saber o que ele fez?” (7:51), expondo-se ao escárnio dos seus colegas (João 7:52). Essa defesa é uma forte evidência de que a entrevista com o Mestre Galileu havia gerado frutos salvíficos em seu coração.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>
            <a:extLst>
              <a:ext uri="{FF2B5EF4-FFF2-40B4-BE49-F238E27FC236}">
                <a16:creationId xmlns:a16="http://schemas.microsoft.com/office/drawing/2014/main" id="{F3DD75B2-93C7-4E12-8B15-9EECBDCBC98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4F2E36E7-E16C-40AE-A230-331876783E26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/>
            <a:r>
              <a:rPr lang="pt-BR" altLang="pt-BR"/>
              <a:t>a. José de Arimatéia, que era discípulo de Jesus, rogou a Pilatos lhe permitisse tirar” o corpo (João 19:38). Ele era um homem rico (Mat. 27:57) e ilustre membro do sinédrio (Mar. 15:43). Ele, também, aguardava o reino de Deus. Nicodemos, aquele que anteriormente viera ter com Jesus à noite, foi, levando um composto de mirra e aloés (João 19:38-39).</a:t>
            </a:r>
          </a:p>
          <a:p>
            <a:pPr algn="just" eaLnBrk="1"/>
            <a:endParaRPr lang="pt-BR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DE30CC7C-0ED1-4BB1-A87F-F20C04DE530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1CF3495B-69B1-45A2-8C21-1086C59A15E7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/>
            <a:r>
              <a:rPr lang="pt-BR" altLang="pt-BR"/>
              <a:t>b. “Nicodemos ocultou a verdade no coração, por três anos pouco” (DTN 117).</a:t>
            </a:r>
          </a:p>
          <a:p>
            <a:pPr algn="just" eaLnBrk="1"/>
            <a:endParaRPr lang="pt-BR" alt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id="{5278221A-2A71-4835-99F6-DDFBA3E34A2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098126FC-54C9-49FC-9257-CD3E40538FE7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/>
            <a:r>
              <a:rPr lang="pt-BR" altLang="pt-BR"/>
              <a:t>c. Para Nicodemos, a cruz não foi um símbolo de derrota, como o foi para os pervertidos. Ela significou, o que de fato foi, a coroação dos esforços messiânicos para salvar a humanidade caída.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>
            <a:extLst>
              <a:ext uri="{FF2B5EF4-FFF2-40B4-BE49-F238E27FC236}">
                <a16:creationId xmlns:a16="http://schemas.microsoft.com/office/drawing/2014/main" id="{4FEB854F-E4D6-40DC-988C-A366C7DC414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96F1E2FF-3DAF-441B-AA81-FA1F3E7FCB6C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pt-BR" altLang="pt-BR"/>
              <a:t>Quando, afinal, Jesus foi erguido na cruz, Nicodemos relembrou o ensino daquela noite: “Como Moisés levantou a serpente no deserto, assim importa que o Filho do homem seja levantado; para que todo aquele que nEle crê não pereça, mas tenha a vida eterna”. João 3:14, 15. A luz daquela</a:t>
            </a:r>
          </a:p>
          <a:p>
            <a:pPr eaLnBrk="1"/>
            <a:r>
              <a:rPr lang="pt-BR" altLang="pt-BR"/>
              <a:t>secreta entrevista iluminou a cruz do Calvário, e Nicodemos viu em Jesus o Redentor do mundo (O DTN, 176-177).</a:t>
            </a:r>
          </a:p>
          <a:p>
            <a:pPr eaLnBrk="1"/>
            <a:r>
              <a:rPr lang="pt-BR" altLang="pt-BR"/>
              <a:t>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>
            <a:extLst>
              <a:ext uri="{FF2B5EF4-FFF2-40B4-BE49-F238E27FC236}">
                <a16:creationId xmlns:a16="http://schemas.microsoft.com/office/drawing/2014/main" id="{AFB3000F-2472-4BD9-AAD5-B61E51ECD61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F6E966B4-4949-426E-9141-CF61049AC88D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pt-BR" altLang="pt-BR"/>
              <a:t>a. Uma grande quantidade dessas especiarias era utilizada no embalsamento, quando se desejava demonstrar respeito, estima e amor pelo falecido.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>
            <a:extLst>
              <a:ext uri="{FF2B5EF4-FFF2-40B4-BE49-F238E27FC236}">
                <a16:creationId xmlns:a16="http://schemas.microsoft.com/office/drawing/2014/main" id="{D979E506-9C4B-4AD3-BBFF-40950B89392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0CE5A974-2F39-4F42-A972-CE938D81ED82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pt-BR" altLang="pt-BR"/>
              <a:t>b. Nos escritos de Josefo, há claros exemplos de gastos generosos dessas especiarias no embalsamento de personalidades de destaque, tais como Heródes e Gamaliel.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>
            <a:extLst>
              <a:ext uri="{FF2B5EF4-FFF2-40B4-BE49-F238E27FC236}">
                <a16:creationId xmlns:a16="http://schemas.microsoft.com/office/drawing/2014/main" id="{71EB25DF-1DB9-48D9-912F-820A185052F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E7863948-C58A-49D8-8D30-8B6D504CF1D9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pt-BR" altLang="pt-BR"/>
              <a:t>c. Parte desse bálsamo era utilizado para calafetar o local onde o corpo era depositado e outra parte era queimada (2 Cron. 16:13-14).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>
            <a:extLst>
              <a:ext uri="{FF2B5EF4-FFF2-40B4-BE49-F238E27FC236}">
                <a16:creationId xmlns:a16="http://schemas.microsoft.com/office/drawing/2014/main" id="{6724870E-D4B9-4416-9E33-8C0FD619E31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771356AF-EA37-4E1A-BA75-D4C9A15EC92A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pt-BR" altLang="pt-BR"/>
              <a:t>d. O sepultamento pomposo de Jesus foi profetizado em Isaías 53:9. Tanto José de Arimatéia</a:t>
            </a:r>
          </a:p>
          <a:p>
            <a:pPr eaLnBrk="1"/>
            <a:r>
              <a:rPr lang="pt-BR" altLang="pt-BR"/>
              <a:t>quanto Nicodemos, colaboraram para que essa profecia se cumprisse.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3A1D550F-E935-48FE-87BC-17643590C3E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9502AAE0-F4BC-463E-B63C-424D1E4BCE36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>
              <a:lnSpc>
                <a:spcPct val="120000"/>
              </a:lnSpc>
            </a:pPr>
            <a:r>
              <a:rPr lang="pt-BR" altLang="pt-BR"/>
              <a:t>O tema de hoje é: Nicodemos.</a:t>
            </a:r>
          </a:p>
          <a:p>
            <a:pPr algn="just" eaLnBrk="1">
              <a:lnSpc>
                <a:spcPct val="120000"/>
              </a:lnSpc>
            </a:pPr>
            <a:r>
              <a:rPr lang="pt-BR" altLang="pt-BR"/>
              <a:t>Vamos estudar sobre “Nicodemos que renunciou tudo por amor a Cristo”</a:t>
            </a:r>
          </a:p>
          <a:p>
            <a:pPr algn="just" eaLnBrk="1">
              <a:lnSpc>
                <a:spcPct val="120000"/>
              </a:lnSpc>
            </a:pPr>
            <a:r>
              <a:rPr lang="pt-BR" altLang="pt-BR"/>
              <a:t>Comecemos lendo o texto de João 3:1-6</a:t>
            </a:r>
          </a:p>
          <a:p>
            <a:pPr algn="just" eaLnBrk="1">
              <a:lnSpc>
                <a:spcPct val="120000"/>
              </a:lnSpc>
            </a:pPr>
            <a:endParaRPr lang="pt-BR" altLang="pt-BR"/>
          </a:p>
          <a:p>
            <a:pPr algn="just" eaLnBrk="1">
              <a:lnSpc>
                <a:spcPct val="120000"/>
              </a:lnSpc>
            </a:pPr>
            <a:endParaRPr lang="pt-BR" alt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>
            <a:extLst>
              <a:ext uri="{FF2B5EF4-FFF2-40B4-BE49-F238E27FC236}">
                <a16:creationId xmlns:a16="http://schemas.microsoft.com/office/drawing/2014/main" id="{0CEBD4E2-1ED5-471F-9D5C-9E89B457D73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63AC9648-0BA8-4470-9130-D0147BE2ED70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pt-BR" altLang="pt-BR"/>
              <a:t>e. Ambos desejavam oferecer a Jesus a dignidade de um funeral real e messiânico (João 12:13, 32; Sal. 45).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>
            <a:extLst>
              <a:ext uri="{FF2B5EF4-FFF2-40B4-BE49-F238E27FC236}">
                <a16:creationId xmlns:a16="http://schemas.microsoft.com/office/drawing/2014/main" id="{53343DC7-9904-40B3-8E63-BEADD47F836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255DC866-C7B3-45BA-93EE-D40798370D65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pt-BR" altLang="pt-BR"/>
              <a:t>Alguns estudiosos argumentam que toda essa quantidade do composto para bálsamo, daria para embalsamar 200 corpos.</a:t>
            </a:r>
          </a:p>
          <a:p>
            <a:pPr eaLnBrk="1"/>
            <a:endParaRPr lang="pt-BR" altLang="pt-BR"/>
          </a:p>
          <a:p>
            <a:pPr eaLnBrk="1"/>
            <a:r>
              <a:rPr lang="pt-BR" altLang="pt-BR"/>
              <a:t>f. Essa dispendiosa homenagem relembra duas outras: àquela prestada pelos magos quando Jesus nasceu (Mat. 2:11) e a homenagem prestada por Maria que, segundo Jesus, lhe preparava para a sepultura (Mat. 26:7-12; João 12:3-7).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>
            <a:extLst>
              <a:ext uri="{FF2B5EF4-FFF2-40B4-BE49-F238E27FC236}">
                <a16:creationId xmlns:a16="http://schemas.microsoft.com/office/drawing/2014/main" id="{37955586-5A89-43A8-BDDC-DB158270BDB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2316B861-1167-4976-B07A-1DBA16323317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pt-BR" altLang="pt-BR"/>
              <a:t>g. Ao gastar 30 quilos dessa dispendiosa especiaria no sepultamento de Jesus, Nicodemos demonstrou de que forma a sua fortuna deveria ser utilizada. Ele a colocou a serviço do Evangelho, para honrar o seu Salvador.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>
            <a:extLst>
              <a:ext uri="{FF2B5EF4-FFF2-40B4-BE49-F238E27FC236}">
                <a16:creationId xmlns:a16="http://schemas.microsoft.com/office/drawing/2014/main" id="{83806917-B1BB-4F66-B2D9-E3F1D42C019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02506517-2DA8-4E17-919C-FD3C6BEE1E5B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pt-BR" altLang="pt-BR"/>
              <a:t>Na assistência ao funeral de Jesus, Nicodemos revelou a sua identidade como discípulo do Messias sacrificado e levantado, assim como a serpente de bronze fora levantada por Moisés no deserto. O valor despendido para homenagear o Mestre demonstrou o quanto ele prezava ao Senhor, um prenúncio de que estaria disposto a entregar tudo por Ele. Por isso, Nicodemos poderia dizer com acerto: “a oferta sou eu!”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>
            <a:extLst>
              <a:ext uri="{FF2B5EF4-FFF2-40B4-BE49-F238E27FC236}">
                <a16:creationId xmlns:a16="http://schemas.microsoft.com/office/drawing/2014/main" id="{3C5BE6AB-65E9-4621-B2BB-B95441AD72A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DE67F195-3C65-4430-8453-AA2EC6626F26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pt-BR" altLang="pt-BR"/>
              <a:t>Apelo</a:t>
            </a:r>
          </a:p>
          <a:p>
            <a:pPr eaLnBrk="1"/>
            <a:r>
              <a:rPr lang="pt-BR" altLang="pt-BR"/>
              <a:t>Depois de ouvir essa comovente lição bíblica, você não gostaria de juntar a sua voz a esse nobre da fé? Então, fale junto comigo: "a oferta, sou eu"!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2DFD0981-57E4-48BD-8299-FB64DBD103D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A10F22B3-51BD-43EA-BE25-B6EBFA491511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152400" eaLnBrk="1"/>
            <a:r>
              <a:rPr lang="pt-BR" altLang="pt-BR"/>
              <a:t>O nome “Nicodemos” = “nikos” (vencedor) + “demos” (povos). Conquistador de povos.</a:t>
            </a:r>
          </a:p>
          <a:p>
            <a:pPr indent="152400" eaLnBrk="1"/>
            <a:r>
              <a:rPr lang="pt-BR" altLang="pt-BR"/>
              <a:t>Nicodemos é um personagem bíblico que não entra na história bíblica acidentalmente. Há uma introdução pomposa para ele no evangelho de João 3.</a:t>
            </a:r>
          </a:p>
          <a:p>
            <a:pPr indent="152400" eaLnBrk="1"/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id="{F7A73309-8A88-427F-8268-52FF35584FE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A20BA690-FE56-4F4C-ADBE-BC539EE6FA3A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/>
            <a:r>
              <a:rPr lang="pt-BR" altLang="pt-BR"/>
              <a:t>Nicodemos era fariseu. </a:t>
            </a:r>
          </a:p>
          <a:p>
            <a:pPr algn="just" eaLnBrk="1"/>
            <a:r>
              <a:rPr lang="pt-BR" altLang="pt-BR"/>
              <a:t>A palavra “fariseu” significa “separar”. Eles eram separatistas. </a:t>
            </a:r>
          </a:p>
          <a:p>
            <a:pPr eaLnBrk="1"/>
            <a:r>
              <a:rPr lang="pt-BR" altLang="pt-BR"/>
              <a:t>Os fariseus consideravam as pessoas desfavorecidas como povo da terra, merecedoras de suas próprias desventuras e esquecidas de Deus.</a:t>
            </a:r>
          </a:p>
          <a:p>
            <a:pPr eaLnBrk="1"/>
            <a:r>
              <a:rPr lang="pt-BR" altLang="pt-BR"/>
              <a:t>Membro do sinédrio, que tinha o poder e a incumbência de governar a maioria.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id="{D0F82A2A-2936-4C65-8628-4885F8E61C2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689D58A2-75F6-4FD6-9B7E-E814EDA3DA0D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/>
            <a:r>
              <a:rPr lang="pt-BR" altLang="pt-BR"/>
              <a:t>a. Nicodemos se aproximou de Jesus impressionado com os seus “sinais” (João 3:2). Nicodemos pode ter sido um dos “muitos” que “vendo os sinais que ele fazia, creram no seu nome” (2:23).</a:t>
            </a:r>
          </a:p>
          <a:p>
            <a:pPr algn="just" eaLnBrk="1"/>
            <a:r>
              <a:rPr lang="pt-BR" altLang="pt-BR"/>
              <a:t>b. Algumas razões que poderiam justificar a visita de Nicodemos a Jesus à noite, poderia ser: 1. Constrangimento por sua posição; 2. Evitar problemas com os demais membros do sinédrio; 3. Buscar privacidade.</a:t>
            </a:r>
          </a:p>
          <a:p>
            <a:pPr algn="just" eaLnBrk="1"/>
            <a:r>
              <a:rPr lang="pt-BR" altLang="pt-BR"/>
              <a:t>c. Nicodemos era um mestre versado em sua religião, mas precisava reconhecer em Jesus, o Messias prometido e deveria ser batizado por João Batista: “os fariseus e os intérpretes da Lei rejeitaram, quanto a si mesmos, o desígnio de Deus, não tendo sido batizados por ele” (Lucas 7:30).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1D23233E-E8C0-4EC2-88B2-70CA2A28A19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EEF92E95-3520-4F0F-B876-22CF31505B7C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/>
            <a:r>
              <a:rPr lang="pt-BR" altLang="pt-BR"/>
              <a:t>d. Novo nascimento, água, vento, o nascimento do alto e o Espírito Santo. Pronunciou um dos versos mais profundos de toda Sagrada Escritura, (João 3:16 “Deus amou o mundo de tal maneira que deu Seu Filho…”).</a:t>
            </a:r>
          </a:p>
          <a:p>
            <a:pPr algn="just" eaLnBrk="1"/>
            <a:r>
              <a:rPr lang="pt-BR" altLang="pt-BR"/>
              <a:t>e. Para exemplificar Sua morte na cruz. (João 3:14-15)</a:t>
            </a:r>
          </a:p>
          <a:p>
            <a:pPr algn="just" eaLnBrk="1"/>
            <a:r>
              <a:rPr lang="pt-BR" altLang="pt-BR"/>
              <a:t>f. Jesus diz que, todos deverão enfrentar o tribunal, mas os que creem não serão condenados (João 3:18-19).</a:t>
            </a:r>
          </a:p>
          <a:p>
            <a:pPr algn="just" eaLnBrk="1"/>
            <a:r>
              <a:rPr lang="pt-BR" altLang="pt-BR"/>
              <a:t>g. O mal e a luz são incompatíveis (João 3:20), mas a prática da verdade representa proximidade com a luz (João 3:21). Dessa forma, diferente de Judas, que saiu da presença da luz e foi para a noite, para as trevas (João 13:30), Nicodemos saiu das trevas da noite para encontrar-se com a Luz        (João 3:2, 21).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F57227C4-C8D7-43EA-BCA0-907F0B85F6D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F5BD811F-E185-4E67-BB0C-EFAD2FC28653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/>
            <a:r>
              <a:rPr lang="pt-BR" altLang="pt-BR"/>
              <a:t>a. Aquele era um momento de crise. O Senhor estava percorrendo a Galileia e não desejava</a:t>
            </a:r>
          </a:p>
          <a:p>
            <a:pPr algn="just" eaLnBrk="1"/>
            <a:r>
              <a:rPr lang="pt-BR" altLang="pt-BR"/>
              <a:t>passar pela Judeia, porque os judeus queriam matá-Lo (7:1).</a:t>
            </a:r>
          </a:p>
          <a:p>
            <a:pPr algn="just" eaLnBrk="1"/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>
            <a:extLst>
              <a:ext uri="{FF2B5EF4-FFF2-40B4-BE49-F238E27FC236}">
                <a16:creationId xmlns:a16="http://schemas.microsoft.com/office/drawing/2014/main" id="{D0AC59C0-60AC-46CC-9032-107D951D4F7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9D68CDA6-F3DA-4F4C-9A89-9AF66488A0C9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/>
            <a:r>
              <a:rPr lang="pt-BR" altLang="pt-BR"/>
              <a:t>b. Finalmente, Jesus foi à Festa dos Tabernáculos, e havia um burburinho entre o povo sobre o Seu caráter, e, tendo em vista que a ameaça era real, as pessoas evitavam falar sobre Ele abertamente, temendo aos judeus (João 7:10-13). Contudo, arrancou admiração, mesmo daqueles que o ameaçavam, ao ouvirem os Seus ensinos no templo (João 7:14-15).</a:t>
            </a:r>
          </a:p>
          <a:p>
            <a:pPr algn="just" eaLnBrk="1"/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>
            <a:extLst>
              <a:ext uri="{FF2B5EF4-FFF2-40B4-BE49-F238E27FC236}">
                <a16:creationId xmlns:a16="http://schemas.microsoft.com/office/drawing/2014/main" id="{991179B1-C69A-456D-A2AE-6BAE9DF38BC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4B6E2275-5795-4449-A719-912D91B5B991}"/>
              </a:ext>
            </a:extLst>
          </p:cNvPr>
          <p:cNvSpPr>
            <a:spLocks noChangeArrowheads="1"/>
          </p:cNvSpPr>
          <p:nvPr>
            <p:ph type="body" sz="quarter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eaLnBrk="1"/>
            <a:r>
              <a:rPr lang="pt-BR" altLang="pt-BR"/>
              <a:t>c. Depois de declarar que o Seu ensino é do alto, Ele afirmou que os judeus que procuravam matá-Lo desatendiam a Lei de Moisés (João 7:16-19). Ele lhes deu evidências de ser o Messias, e isso dividiu a opinião dos ouvintes. Mas, muitos creram nEle, o que levou os líderes a comissionarem guardas para prendê-Lo (João 7:25-32).</a:t>
            </a:r>
          </a:p>
          <a:p>
            <a:pPr algn="just" eaLnBrk="1"/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14EB85-890E-4767-A45B-C8CCDA18F7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C0ED63-5F64-4C8D-8B54-D8891BBC03A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73139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A8625D-C1E7-4E1F-AF1C-03CF298D4A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B49B87-1770-4390-AF81-71C5640D0B3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81346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2D5E74-272A-4FA5-9BB6-2FEC19C666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C9EB58-410A-4E30-B0CC-D35018AA317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58381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B485CA7-171B-491A-B60A-49EF83C7D6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07E6DE-D19C-452F-B064-70633E36012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64826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933E2F-D9D9-426A-9847-1DBCF4EEFA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2BCC2-D5D1-409F-BAE4-C1FB2F72694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58387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51F054E-6244-4345-BE7C-1637CC4785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522349-5652-4ABE-AF22-3D9336A0FAD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95244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28FD921-4013-42A1-BA7F-2AB750C3EB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3531A9-E284-48D0-825D-D5C10F06BFC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0449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62C7859-8BAA-497D-B5C5-1B6A010802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E0D05B-897E-4BBB-A61F-726AF5C2190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004681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0BEF22-0197-4A3C-918A-0016C708F4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D4C34-BAFC-4AF5-9798-742B35A094D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35427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5F9C66C-B5E0-4A41-8B90-C434DDCC38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99EA85-DA3C-465A-91DA-1EFA929480C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7092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3E2B784-7CD1-454F-ABAE-730E7350C2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13C477-CA42-4EC5-9CBD-391EC9C6486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0708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DD41C2-3F47-419A-A08A-32E6AA3D40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2CFDC7-27B7-4EF1-950C-00CBBDB0D24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476107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>
              <a:sym typeface="Helvetica Neue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7322E68-56C5-44F1-AA9B-423B0547F4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AF1DD8-831E-4CF7-97A7-E06DB738A7D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37394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B9C40F7-D8E6-4FAC-B1FE-1B843B4C70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ED51AF-E490-47B5-83CF-E3E41B4C579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400166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547688"/>
            <a:ext cx="1971675" cy="562927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547688"/>
            <a:ext cx="5762625" cy="56292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F8DB5DD-1099-403A-A0D7-005B3BD2D8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DE7E21-E21B-493D-B103-88BD59899B4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795973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970D2BB-AD54-41B8-A34C-3F7E815526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12BDAE-D78B-4165-81E6-D17A8918C11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37475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450D4B3-51A8-494F-AFBC-A12CAD772C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BB7431-5B8B-46CB-9591-B7E7C5B6B8A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43377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1D72097-7B90-4BE5-AA39-94F7A5DFB7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FC1D24-873C-4F24-966C-C229582A016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197454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DEF6D14-8AE9-4F2D-8994-A71611EFBC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ABB684-70B8-4771-B0A6-15F6D500F29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206058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556BFFF4-8AFE-4AB6-BF7A-3B83C24569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403A45-FE51-445A-A2B3-0D03DA046C5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395195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A0BB5A9-3EE9-4900-B56D-071D6299FE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3E87AA-D6ED-4C7F-9BEF-648C1921958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572129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6ED871-BD34-4889-B0B2-8EC87B1182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2A508E-BA02-4C2E-8EF3-C10A045E4E6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40106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0CAA73-8AF0-4133-9B3B-65368D97E2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4CE214-6A84-448A-979F-DC4616B2A92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083891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2C01D57C-0A84-4B73-AB39-7AAE942E78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D12BF2-46F1-4D21-9EFD-71FCC71F22A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244373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>
              <a:sym typeface="Helvetica Neue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E398B4A6-24F5-4A6E-A3CC-E87F9561B0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AC2B16-9438-4BB8-8674-4E182FEFA92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548201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65C2307-88E5-4E99-8F55-A8EB1C0DE5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149B37-3988-4A61-8172-B5D1CEFCB5C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409466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68A8E4A-0D20-4396-B618-7801CA9E8D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0B14E9-C5DF-40B0-B0D3-AE2CC65EF78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801117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F32BC6-4AE0-486A-BE1B-66D1ACAF93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740291-2592-4D76-87D2-E6FDEFDAE3E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218630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1F6CAE-6FA1-48A6-AC52-8B7AA52B35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00FC02-566E-48B8-914B-C88DCBDD0C6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913778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587CFD-1B2F-4915-B178-6D9742B190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EB51E2-61EC-47F5-B7A8-A9368056829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75324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546225" y="1795463"/>
            <a:ext cx="3494088" cy="470535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92713" y="1795463"/>
            <a:ext cx="3494087" cy="470535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3E084B7-567C-41B6-B87D-FB6E6436CA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A53084-4E72-49E4-AD81-676F6565749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52809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CEC07F3-E41D-4FFB-8899-529F741CCF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212041-F472-4194-93C0-A4FE5715A67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588955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2FE1D7D-4907-45DD-AB6F-8F8F66E209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C60EB3-B25B-4DD3-9EFD-FCBFE439931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00738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78C49AB-20E8-4C52-93B5-FE94DC4A3E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617B00-55A0-4932-A56A-DF0AA7874E1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719922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9866A6D-5506-4374-814B-F5DAB25042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9CE26F-18C1-46FD-92CF-157BF7A5AAC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007259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0D0B38C-C254-4E10-AFBA-F859DC616D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56132-56DA-4889-A771-04BB8EEA596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43203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>
              <a:sym typeface="Helvetica Neue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8FA4E03-BE37-4067-B21C-A4156635D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2BBB2C-CA58-4FAE-AA64-4C0A37CD136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529834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73CF2D-67A9-423A-8630-E7CFD94C9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984F6A-DD6D-4077-8D6C-E11BF4E986C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748308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902450" y="836613"/>
            <a:ext cx="1784350" cy="56642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546225" y="836613"/>
            <a:ext cx="5203825" cy="566420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128FE0-79B8-42D6-80F6-15AADC20BD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F82570-FCB8-44C6-8FA1-540C0A26204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49647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E1406F6-A137-4671-86DA-C6DD816661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D168D5-B625-44A4-9139-646406299AD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51201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D239996-A0B1-476D-BD0D-214A5F3A86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56AC31-A54B-425C-B9FF-37DBEE9DB6D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03254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C76EDC64-061C-44FB-9790-4680D4AE00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BED9AC-AD21-4895-9910-22868A77C7B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13322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6D1615A-512E-4D4B-AC24-345F97D20D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F21A01-6C56-4EAE-91A7-0D2B75FB3B5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09275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>
              <a:sym typeface="Helvetica Neue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6FECEDD-58E9-4F41-9B32-3713AB665E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470239-1909-4FE3-8EE3-BED65CEE47D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7262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C1AB47E2-8493-4430-A646-9EE9A0934467}"/>
              </a:ext>
            </a:extLst>
          </p:cNvPr>
          <p:cNvSpPr>
            <a:spLocks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>
                <a:sym typeface="Helvetica Neue" charset="0"/>
              </a:rPr>
              <a:t>Click to edit Master title style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D204202D-B4DC-468B-A44A-6BBEC3D46697}"/>
              </a:ext>
            </a:extLst>
          </p:cNvPr>
          <p:cNvSpPr>
            <a:spLocks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>
                <a:sym typeface="Helvetica Neue" charset="0"/>
              </a:rPr>
              <a:t>Click to edit Master text styles</a:t>
            </a:r>
          </a:p>
          <a:p>
            <a:pPr lvl="1"/>
            <a:r>
              <a:rPr lang="pt-BR" altLang="pt-BR">
                <a:sym typeface="Helvetica Neue" charset="0"/>
              </a:rPr>
              <a:t>Second level</a:t>
            </a:r>
          </a:p>
          <a:p>
            <a:pPr lvl="2"/>
            <a:r>
              <a:rPr lang="pt-BR" altLang="pt-BR">
                <a:sym typeface="Helvetica Neue" charset="0"/>
              </a:rPr>
              <a:t>Third level</a:t>
            </a:r>
          </a:p>
          <a:p>
            <a:pPr lvl="3"/>
            <a:r>
              <a:rPr lang="pt-BR" altLang="pt-BR">
                <a:sym typeface="Helvetica Neue" charset="0"/>
              </a:rPr>
              <a:t>Fourth level</a:t>
            </a:r>
          </a:p>
          <a:p>
            <a:pPr lvl="4"/>
            <a:r>
              <a:rPr lang="pt-BR" altLang="pt-BR">
                <a:sym typeface="Helvetica Neue" charset="0"/>
              </a:rPr>
              <a:t>Fifth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F83BA65-F310-43B4-860D-AF6E43D17C5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4419600" y="6172200"/>
            <a:ext cx="2133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defRPr sz="1200"/>
            </a:lvl1pPr>
          </a:lstStyle>
          <a:p>
            <a:fld id="{957E30D9-2FF6-4437-9E1D-BDCD908B65B4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F3661"/>
          </a:solidFill>
          <a:latin typeface="+mj-lt"/>
          <a:ea typeface="+mj-ea"/>
          <a:cs typeface="+mj-cs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5pPr>
      <a:lvl6pPr marL="4572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6pPr>
      <a:lvl7pPr marL="9144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7pPr>
      <a:lvl8pPr marL="13716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8pPr>
      <a:lvl9pPr marL="18288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9pPr>
    </p:titleStyle>
    <p:bodyStyle>
      <a:lvl1pPr marL="284163" indent="-7143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40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1pPr>
      <a:lvl2pPr marL="766763" indent="-195263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–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2pPr>
      <a:lvl3pPr marL="1098550" indent="-82550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3pPr>
      <a:lvl4pPr marL="1643063" indent="-182563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–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4pPr>
      <a:lvl5pPr marL="2100263" indent="-182563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»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EC241F4F-4671-44F9-ACC7-9D8A9F6E7466}"/>
              </a:ext>
            </a:extLst>
          </p:cNvPr>
          <p:cNvSpPr>
            <a:spLocks/>
          </p:cNvSpPr>
          <p:nvPr>
            <p:ph type="title"/>
          </p:nvPr>
        </p:nvSpPr>
        <p:spPr bwMode="auto">
          <a:xfrm>
            <a:off x="1546225" y="547688"/>
            <a:ext cx="360045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>
                <a:sym typeface="Helvetica Neue" charset="0"/>
              </a:rPr>
              <a:t>Click to edit Master title style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F4DFC59-54BA-4941-B9B6-7D832CED32C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4419600" y="6172200"/>
            <a:ext cx="2133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defRPr sz="1200"/>
            </a:lvl1pPr>
          </a:lstStyle>
          <a:p>
            <a:fld id="{D97064F8-34D1-4F8A-8FD1-C43B510FEF9E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F3661"/>
          </a:solidFill>
          <a:latin typeface="+mj-lt"/>
          <a:ea typeface="+mj-ea"/>
          <a:cs typeface="+mj-cs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5pPr>
      <a:lvl6pPr marL="4572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6pPr>
      <a:lvl7pPr marL="9144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7pPr>
      <a:lvl8pPr marL="13716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8pPr>
      <a:lvl9pPr marL="18288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9pPr>
    </p:titleStyle>
    <p:bodyStyle>
      <a:lvl1pPr marL="284163" indent="-7143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40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1pPr>
      <a:lvl2pPr marL="766763" indent="-195263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–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2pPr>
      <a:lvl3pPr marL="1098550" indent="-82550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3pPr>
      <a:lvl4pPr marL="1643063" indent="-182563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–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4pPr>
      <a:lvl5pPr marL="2100263" indent="-182563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»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55FF2484-004C-4D2C-8DA3-603004098D9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4419600" y="6172200"/>
            <a:ext cx="2133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defRPr sz="1200"/>
            </a:lvl1pPr>
          </a:lstStyle>
          <a:p>
            <a:fld id="{8AAB0686-6269-40AD-BFC8-DC1D06613CB6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F3661"/>
          </a:solidFill>
          <a:latin typeface="+mj-lt"/>
          <a:ea typeface="+mj-ea"/>
          <a:cs typeface="+mj-cs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5pPr>
      <a:lvl6pPr marL="4572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6pPr>
      <a:lvl7pPr marL="9144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7pPr>
      <a:lvl8pPr marL="13716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8pPr>
      <a:lvl9pPr marL="18288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9pPr>
    </p:titleStyle>
    <p:bodyStyle>
      <a:lvl1pPr marL="284163" indent="-7143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40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1pPr>
      <a:lvl2pPr marL="766763" indent="-195263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–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2pPr>
      <a:lvl3pPr marL="1098550" indent="-82550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3pPr>
      <a:lvl4pPr marL="1643063" indent="-182563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–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4pPr>
      <a:lvl5pPr marL="2100263" indent="-182563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»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DFC28FB9-97A5-402B-B24B-78DC8CE33622}"/>
              </a:ext>
            </a:extLst>
          </p:cNvPr>
          <p:cNvSpPr>
            <a:spLocks/>
          </p:cNvSpPr>
          <p:nvPr>
            <p:ph type="title"/>
          </p:nvPr>
        </p:nvSpPr>
        <p:spPr bwMode="auto">
          <a:xfrm>
            <a:off x="1546225" y="836613"/>
            <a:ext cx="7129463" cy="79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>
                <a:sym typeface="Helvetica Neue" charset="0"/>
              </a:rPr>
              <a:t>Click to edit Master title style</a:t>
            </a: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7476730F-E73A-4E0D-AD4D-7EDAC46466FC}"/>
              </a:ext>
            </a:extLst>
          </p:cNvPr>
          <p:cNvSpPr>
            <a:spLocks/>
          </p:cNvSpPr>
          <p:nvPr>
            <p:ph type="body" idx="1"/>
          </p:nvPr>
        </p:nvSpPr>
        <p:spPr bwMode="auto">
          <a:xfrm>
            <a:off x="1546225" y="1795463"/>
            <a:ext cx="7140575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>
                <a:sym typeface="Helvetica Neue" charset="0"/>
              </a:rPr>
              <a:t>Click to edit Master text styles</a:t>
            </a:r>
          </a:p>
          <a:p>
            <a:pPr lvl="1"/>
            <a:r>
              <a:rPr lang="pt-BR" altLang="pt-BR">
                <a:sym typeface="Helvetica Neue" charset="0"/>
              </a:rPr>
              <a:t>Second level</a:t>
            </a:r>
          </a:p>
          <a:p>
            <a:pPr lvl="2"/>
            <a:r>
              <a:rPr lang="pt-BR" altLang="pt-BR">
                <a:sym typeface="Helvetica Neue" charset="0"/>
              </a:rPr>
              <a:t>Third level</a:t>
            </a:r>
          </a:p>
          <a:p>
            <a:pPr lvl="3"/>
            <a:r>
              <a:rPr lang="pt-BR" altLang="pt-BR">
                <a:sym typeface="Helvetica Neue" charset="0"/>
              </a:rPr>
              <a:t>Fourth level</a:t>
            </a:r>
          </a:p>
          <a:p>
            <a:pPr lvl="4"/>
            <a:r>
              <a:rPr lang="pt-BR" altLang="pt-BR">
                <a:sym typeface="Helvetica Neue" charset="0"/>
              </a:rPr>
              <a:t>Fifth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A71ED0E-1AF9-4E73-AD58-4905CDBA092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4419600" y="6172200"/>
            <a:ext cx="21336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defRPr sz="1200"/>
            </a:lvl1pPr>
          </a:lstStyle>
          <a:p>
            <a:fld id="{2DA251A2-ABC9-48D0-8AA8-DF1268997BCD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0F3661"/>
          </a:solidFill>
          <a:latin typeface="+mj-lt"/>
          <a:ea typeface="+mj-ea"/>
          <a:cs typeface="+mj-cs"/>
          <a:sym typeface="Helvetica Neu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5pPr>
      <a:lvl6pPr marL="4572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6pPr>
      <a:lvl7pPr marL="9144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7pPr>
      <a:lvl8pPr marL="13716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8pPr>
      <a:lvl9pPr marL="1828800" algn="l" rtl="0" fontAlgn="base" hangingPunct="0">
        <a:spcBef>
          <a:spcPct val="0"/>
        </a:spcBef>
        <a:spcAft>
          <a:spcPct val="0"/>
        </a:spcAft>
        <a:defRPr sz="3200" b="1">
          <a:solidFill>
            <a:srgbClr val="0F3661"/>
          </a:solidFill>
          <a:latin typeface="Helvetica Neue" charset="0"/>
          <a:ea typeface="Helvetica Neue" charset="0"/>
          <a:cs typeface="Helvetica Neue" charset="0"/>
          <a:sym typeface="Helvetica Neue" charset="0"/>
        </a:defRPr>
      </a:lvl9pPr>
    </p:titleStyle>
    <p:bodyStyle>
      <a:lvl1pPr marL="284163" indent="-7143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40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1pPr>
      <a:lvl2pPr marL="766763" indent="-195263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–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2pPr>
      <a:lvl3pPr marL="1098550" indent="-82550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3pPr>
      <a:lvl4pPr marL="1643063" indent="-182563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–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4pPr>
      <a:lvl5pPr marL="2100263" indent="-182563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»"/>
        <a:defRPr sz="2400" kern="1200">
          <a:solidFill>
            <a:srgbClr val="262626"/>
          </a:solidFill>
          <a:latin typeface="+mn-lt"/>
          <a:ea typeface="+mn-ea"/>
          <a:cs typeface="+mn-cs"/>
          <a:sym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m 1">
            <a:extLst>
              <a:ext uri="{FF2B5EF4-FFF2-40B4-BE49-F238E27FC236}">
                <a16:creationId xmlns:a16="http://schemas.microsoft.com/office/drawing/2014/main" id="{09478381-B73D-4743-AA65-1C72E4BC1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m 2">
            <a:extLst>
              <a:ext uri="{FF2B5EF4-FFF2-40B4-BE49-F238E27FC236}">
                <a16:creationId xmlns:a16="http://schemas.microsoft.com/office/drawing/2014/main" id="{79F9D012-4C62-4483-B6D2-EB598F5F7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m 2">
            <a:extLst>
              <a:ext uri="{FF2B5EF4-FFF2-40B4-BE49-F238E27FC236}">
                <a16:creationId xmlns:a16="http://schemas.microsoft.com/office/drawing/2014/main" id="{8697EFD6-7C77-4C3E-9ACC-82831C400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m 1">
            <a:extLst>
              <a:ext uri="{FF2B5EF4-FFF2-40B4-BE49-F238E27FC236}">
                <a16:creationId xmlns:a16="http://schemas.microsoft.com/office/drawing/2014/main" id="{C0273C15-B1C5-4B5C-8926-0373598DA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agem 1">
            <a:extLst>
              <a:ext uri="{FF2B5EF4-FFF2-40B4-BE49-F238E27FC236}">
                <a16:creationId xmlns:a16="http://schemas.microsoft.com/office/drawing/2014/main" id="{0CDC7B6B-5829-452B-9E91-E5A44180C6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m 1">
            <a:extLst>
              <a:ext uri="{FF2B5EF4-FFF2-40B4-BE49-F238E27FC236}">
                <a16:creationId xmlns:a16="http://schemas.microsoft.com/office/drawing/2014/main" id="{ACD9728F-C919-4C94-AE59-C360CBCEA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m 2">
            <a:extLst>
              <a:ext uri="{FF2B5EF4-FFF2-40B4-BE49-F238E27FC236}">
                <a16:creationId xmlns:a16="http://schemas.microsoft.com/office/drawing/2014/main" id="{E209736B-8D5D-4B60-B76C-46614AD55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m 1">
            <a:extLst>
              <a:ext uri="{FF2B5EF4-FFF2-40B4-BE49-F238E27FC236}">
                <a16:creationId xmlns:a16="http://schemas.microsoft.com/office/drawing/2014/main" id="{680FBD8B-1267-4CF2-8851-E5EA62771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Imagem 1">
            <a:extLst>
              <a:ext uri="{FF2B5EF4-FFF2-40B4-BE49-F238E27FC236}">
                <a16:creationId xmlns:a16="http://schemas.microsoft.com/office/drawing/2014/main" id="{01105833-7C29-4B20-A0EC-D602B6507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Imagem 1">
            <a:extLst>
              <a:ext uri="{FF2B5EF4-FFF2-40B4-BE49-F238E27FC236}">
                <a16:creationId xmlns:a16="http://schemas.microsoft.com/office/drawing/2014/main" id="{26D94F43-4538-40F5-AE8C-021748AF4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agem 1">
            <a:extLst>
              <a:ext uri="{FF2B5EF4-FFF2-40B4-BE49-F238E27FC236}">
                <a16:creationId xmlns:a16="http://schemas.microsoft.com/office/drawing/2014/main" id="{23CF2E15-AA40-4DE8-A48A-3E2A13AEA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m 2">
            <a:extLst>
              <a:ext uri="{FF2B5EF4-FFF2-40B4-BE49-F238E27FC236}">
                <a16:creationId xmlns:a16="http://schemas.microsoft.com/office/drawing/2014/main" id="{942CCDA7-EDBC-4572-8ED3-7D68ADCB70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agem 1">
            <a:extLst>
              <a:ext uri="{FF2B5EF4-FFF2-40B4-BE49-F238E27FC236}">
                <a16:creationId xmlns:a16="http://schemas.microsoft.com/office/drawing/2014/main" id="{8C55B344-85C4-4E81-B182-7B6911D0F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agem 1">
            <a:extLst>
              <a:ext uri="{FF2B5EF4-FFF2-40B4-BE49-F238E27FC236}">
                <a16:creationId xmlns:a16="http://schemas.microsoft.com/office/drawing/2014/main" id="{ECFFC259-04C6-4518-BFEE-2A4DAB792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Imagem 1">
            <a:extLst>
              <a:ext uri="{FF2B5EF4-FFF2-40B4-BE49-F238E27FC236}">
                <a16:creationId xmlns:a16="http://schemas.microsoft.com/office/drawing/2014/main" id="{A79C4A66-602D-406E-A242-518E108D3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agem 1">
            <a:extLst>
              <a:ext uri="{FF2B5EF4-FFF2-40B4-BE49-F238E27FC236}">
                <a16:creationId xmlns:a16="http://schemas.microsoft.com/office/drawing/2014/main" id="{9C48FD63-DA11-4F51-A16D-A13058A88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agem 1">
            <a:extLst>
              <a:ext uri="{FF2B5EF4-FFF2-40B4-BE49-F238E27FC236}">
                <a16:creationId xmlns:a16="http://schemas.microsoft.com/office/drawing/2014/main" id="{1742D3A5-1C5E-43A1-86B3-085EA9171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agem 1">
            <a:extLst>
              <a:ext uri="{FF2B5EF4-FFF2-40B4-BE49-F238E27FC236}">
                <a16:creationId xmlns:a16="http://schemas.microsoft.com/office/drawing/2014/main" id="{C9408607-7B42-4DA2-B858-2AE0030E9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Imagem 1">
            <a:extLst>
              <a:ext uri="{FF2B5EF4-FFF2-40B4-BE49-F238E27FC236}">
                <a16:creationId xmlns:a16="http://schemas.microsoft.com/office/drawing/2014/main" id="{0540CE41-588A-406C-B279-2769DAEAE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m 1">
            <a:extLst>
              <a:ext uri="{FF2B5EF4-FFF2-40B4-BE49-F238E27FC236}">
                <a16:creationId xmlns:a16="http://schemas.microsoft.com/office/drawing/2014/main" id="{9902DEF1-9334-4548-829C-9B7E1BC98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m 1">
            <a:extLst>
              <a:ext uri="{FF2B5EF4-FFF2-40B4-BE49-F238E27FC236}">
                <a16:creationId xmlns:a16="http://schemas.microsoft.com/office/drawing/2014/main" id="{0517A02C-33BE-4949-9FCA-ECBD5A8C1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m 1">
            <a:extLst>
              <a:ext uri="{FF2B5EF4-FFF2-40B4-BE49-F238E27FC236}">
                <a16:creationId xmlns:a16="http://schemas.microsoft.com/office/drawing/2014/main" id="{4C48CA6A-B889-41D2-A311-FD8970C31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m 1">
            <a:extLst>
              <a:ext uri="{FF2B5EF4-FFF2-40B4-BE49-F238E27FC236}">
                <a16:creationId xmlns:a16="http://schemas.microsoft.com/office/drawing/2014/main" id="{7192D111-E76D-4BD4-B5F3-0C0850C09A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m 2">
            <a:extLst>
              <a:ext uri="{FF2B5EF4-FFF2-40B4-BE49-F238E27FC236}">
                <a16:creationId xmlns:a16="http://schemas.microsoft.com/office/drawing/2014/main" id="{1CAA27A4-1E59-4168-846D-80F52F46A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Imagem 2">
            <a:extLst>
              <a:ext uri="{FF2B5EF4-FFF2-40B4-BE49-F238E27FC236}">
                <a16:creationId xmlns:a16="http://schemas.microsoft.com/office/drawing/2014/main" id="{C61C5E88-C8BA-49B8-80B1-F9D5E6DFD8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2">
            <a:extLst>
              <a:ext uri="{FF2B5EF4-FFF2-40B4-BE49-F238E27FC236}">
                <a16:creationId xmlns:a16="http://schemas.microsoft.com/office/drawing/2014/main" id="{0B3B3D89-4C45-4F2A-8287-D4DAA2736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1_Biz China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C7C9F"/>
      </a:accent1>
      <a:accent2>
        <a:srgbClr val="244A58"/>
      </a:accent2>
      <a:accent3>
        <a:srgbClr val="FFFFFF"/>
      </a:accent3>
      <a:accent4>
        <a:srgbClr val="000000"/>
      </a:accent4>
      <a:accent5>
        <a:srgbClr val="ACBFCD"/>
      </a:accent5>
      <a:accent6>
        <a:srgbClr val="20424F"/>
      </a:accent6>
      <a:hlink>
        <a:srgbClr val="0000FF"/>
      </a:hlink>
      <a:folHlink>
        <a:srgbClr val="FF00FF"/>
      </a:folHlink>
    </a:clrScheme>
    <a:fontScheme name="1_Biz China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iz China - 2_Blank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C7C9F"/>
      </a:accent1>
      <a:accent2>
        <a:srgbClr val="244A58"/>
      </a:accent2>
      <a:accent3>
        <a:srgbClr val="FFFFFF"/>
      </a:accent3>
      <a:accent4>
        <a:srgbClr val="000000"/>
      </a:accent4>
      <a:accent5>
        <a:srgbClr val="ACBFCD"/>
      </a:accent5>
      <a:accent6>
        <a:srgbClr val="20424F"/>
      </a:accent6>
      <a:hlink>
        <a:srgbClr val="0000FF"/>
      </a:hlink>
      <a:folHlink>
        <a:srgbClr val="FF00FF"/>
      </a:folHlink>
    </a:clrScheme>
    <a:fontScheme name="1_Biz China - 2_Blan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iz China - Blank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C7C9F"/>
      </a:accent1>
      <a:accent2>
        <a:srgbClr val="244A58"/>
      </a:accent2>
      <a:accent3>
        <a:srgbClr val="FFFFFF"/>
      </a:accent3>
      <a:accent4>
        <a:srgbClr val="000000"/>
      </a:accent4>
      <a:accent5>
        <a:srgbClr val="ACBFCD"/>
      </a:accent5>
      <a:accent6>
        <a:srgbClr val="20424F"/>
      </a:accent6>
      <a:hlink>
        <a:srgbClr val="0000FF"/>
      </a:hlink>
      <a:folHlink>
        <a:srgbClr val="FF00FF"/>
      </a:folHlink>
    </a:clrScheme>
    <a:fontScheme name="1_Biz China - Blan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Biz China - 4_Text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C7C9F"/>
      </a:accent1>
      <a:accent2>
        <a:srgbClr val="244A58"/>
      </a:accent2>
      <a:accent3>
        <a:srgbClr val="FFFFFF"/>
      </a:accent3>
      <a:accent4>
        <a:srgbClr val="000000"/>
      </a:accent4>
      <a:accent5>
        <a:srgbClr val="ACBFCD"/>
      </a:accent5>
      <a:accent6>
        <a:srgbClr val="20424F"/>
      </a:accent6>
      <a:hlink>
        <a:srgbClr val="0000FF"/>
      </a:hlink>
      <a:folHlink>
        <a:srgbClr val="FF00FF"/>
      </a:folHlink>
    </a:clrScheme>
    <a:fontScheme name="1_Biz China - 4_Tex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C7C9F"/>
      </a:accent1>
      <a:accent2>
        <a:srgbClr val="244A58"/>
      </a:accent2>
      <a:accent3>
        <a:srgbClr val="FFFFFF"/>
      </a:accent3>
      <a:accent4>
        <a:srgbClr val="000000"/>
      </a:accent4>
      <a:accent5>
        <a:srgbClr val="ACBFCD"/>
      </a:accent5>
      <a:accent6>
        <a:srgbClr val="20424F"/>
      </a:accent6>
      <a:hlink>
        <a:srgbClr val="0000FF"/>
      </a:hlink>
      <a:folHlink>
        <a:srgbClr val="FF00FF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1360</Words>
  <Application>Microsoft Office PowerPoint</Application>
  <PresentationFormat>Apresentação na tela (4:3)</PresentationFormat>
  <Paragraphs>45</Paragraphs>
  <Slides>26</Slides>
  <Notes>24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26</vt:i4>
      </vt:variant>
    </vt:vector>
  </HeadingPairs>
  <TitlesOfParts>
    <vt:vector size="32" baseType="lpstr">
      <vt:lpstr>Arial</vt:lpstr>
      <vt:lpstr>Helvetica Neue</vt:lpstr>
      <vt:lpstr>1_Biz China</vt:lpstr>
      <vt:lpstr>1_Biz China - 2_Blank</vt:lpstr>
      <vt:lpstr>1_Biz China - Blank</vt:lpstr>
      <vt:lpstr>1_Biz China - 4_Text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UCB - Marcelo Augusto de Carvalho</cp:lastModifiedBy>
  <cp:revision>2</cp:revision>
  <dcterms:modified xsi:type="dcterms:W3CDTF">2020-10-26T20:40:31Z</dcterms:modified>
</cp:coreProperties>
</file>