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3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37D63D40-28E0-48F8-A884-929C92426E5E}"/>
              </a:ext>
            </a:extLst>
          </p:cNvPr>
          <p:cNvSpPr>
            <a:spLocks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C8EEA18-9A4A-4485-9137-78A44E8B80F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pt-BR" altLang="pt-BR" noProof="0">
                <a:sym typeface="Helvetica Neue" charset="0"/>
              </a:rPr>
              <a:t>Second level</a:t>
            </a:r>
          </a:p>
          <a:p>
            <a:pPr lvl="2"/>
            <a:r>
              <a:rPr lang="pt-BR" altLang="pt-BR" noProof="0">
                <a:sym typeface="Helvetica Neue" charset="0"/>
              </a:rPr>
              <a:t>Third level</a:t>
            </a:r>
          </a:p>
          <a:p>
            <a:pPr lvl="3"/>
            <a:r>
              <a:rPr lang="pt-BR" altLang="pt-BR" noProof="0">
                <a:sym typeface="Helvetica Neue" charset="0"/>
              </a:rPr>
              <a:t>Fourth level</a:t>
            </a:r>
          </a:p>
          <a:p>
            <a:pPr lvl="4"/>
            <a:r>
              <a:rPr lang="pt-BR" altLang="pt-BR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33DF5CF1-A696-494C-BF1F-3320ACBF53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7415A8F-6891-4A71-A10B-D52D630A1FAA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>
              <a:lnSpc>
                <a:spcPct val="144000"/>
              </a:lnSpc>
            </a:pPr>
            <a:r>
              <a:rPr lang="pt-BR" altLang="pt-BR"/>
              <a:t>Introdução</a:t>
            </a:r>
          </a:p>
          <a:p>
            <a:pPr algn="just" eaLnBrk="1">
              <a:lnSpc>
                <a:spcPct val="144000"/>
              </a:lnSpc>
            </a:pPr>
            <a:r>
              <a:rPr lang="pt-BR" altLang="pt-BR"/>
              <a:t>Seja bem vindo a Semana de Oração chamada “A oferta sou Eu”.</a:t>
            </a:r>
          </a:p>
          <a:p>
            <a:pPr algn="just" eaLnBrk="1">
              <a:lnSpc>
                <a:spcPct val="144000"/>
              </a:lnSpc>
            </a:pPr>
            <a:r>
              <a:rPr lang="pt-BR" altLang="pt-BR"/>
              <a:t>Você observou os olhos de Jesus nesta foto? Está derramando lágrimas.</a:t>
            </a:r>
          </a:p>
          <a:p>
            <a:pPr eaLnBrk="1"/>
            <a:r>
              <a:rPr lang="pt-BR" altLang="pt-BR"/>
              <a:t>Ele está emocionado porque você aceitou a salvação que te foi oferecida.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36B04C96-99E6-49D7-803E-647F77EAB4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236A0D6-C851-4766-8824-51A3E17730BD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A ordem divina foi impositiva: “não comerás”, pois as consequências seriam trágicas: “certamente morrerás”, ou seja, o homem não somente morreria, mas morreria no dia em que comesse do fruto proibido. Para que isso não ocorresse, Deus advertiu ao casal que não se separassem: “os anjos haviam advertido Eva de que tivesse o cuidado de não se afastar do esposo enquanto se ocupavam com seu trabalho diário no jardim.” (Patriarcas e Profetas, 53).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B8544E2B-92E8-43C3-9B48-CAFB09A4FE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6DBC5D3-0AF8-4216-B3F7-7F2E92AD3B91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a. Satanás mentiu.</a:t>
            </a:r>
          </a:p>
          <a:p>
            <a:pPr eaLnBrk="1"/>
            <a:r>
              <a:rPr lang="pt-BR" altLang="pt-BR"/>
              <a:t>Gênesis 3:1 começa chamando a atenção para o caráter astuto de Satanás, “mas a serpente, mais sagaz que todos os animais selváticos que o SENHOR Deus tinha feito, disse à mulher”, então, fez uma afirmação taxativa e contrária ao imperativo divino: “é certo que não morrereis” (Gen. 3:4).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353C9BAD-1976-45F4-AC7A-729436A5E9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7BEBE9D-64F2-4B03-AE88-93D017A5AFE9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Aquela árvore era um teste para Adão.</a:t>
            </a:r>
          </a:p>
          <a:p>
            <a:pPr eaLnBrk="1"/>
            <a:r>
              <a:rPr lang="pt-BR" altLang="pt-BR"/>
              <a:t>Alguns brincam dizendo: Ah, se eu pego Adão, pois ele trouxe muitos problemas para nós.</a:t>
            </a:r>
          </a:p>
          <a:p>
            <a:pPr eaLnBrk="1"/>
            <a:r>
              <a:rPr lang="pt-BR" altLang="pt-BR"/>
              <a:t>Não precisamos fazer isso, pois todos nós recebemos o mesmo teste.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27625677-86BC-42A9-96AC-E3F0E12AE7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D38DD17-B529-4057-9DD6-B1554B8813BE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Eles não morreram de imediato</a:t>
            </a:r>
          </a:p>
          <a:p>
            <a:pPr eaLnBrk="1"/>
            <a:r>
              <a:rPr lang="pt-BR" altLang="pt-BR"/>
              <a:t>b. Tendo em vista que Adão viveu 930 anos, a maior parte dos quais, fora do paraíso, depois de seu pecado. Será que o diabo estava falando a verdade? Por que Adão e Eva não morreram naquele mesmo dia, conforme o prometido?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D7632105-ACD3-4435-A53E-6789613AC7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BA83DC1-AFAF-4F3E-A740-B6DA7C459CBC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c. Se Deus destruísse Adão provocaria, talvez, uma nova rebelião, tendo em vista que os anjos leais passariam a ver Deus como severo e intransigente. Por outro lado, se desculpasse ao casal pecador teria que desculpar Lúcifer, também, e ele viveria como o legítimo herdeiro deste mundo. De que forma o problema foi solucionado?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CA1635BE-30C4-4E56-A57A-4E5704BE4A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928794D-7D95-4F26-B391-9EFDF96C9FED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O apóstolo Paulo revela que “nos tornamos espetáculo ao mundo, tanto a anjos, como a homens” (1Cor. 4:9). Todo o universo presenciou a queda da raça humana, e havia uma expectativa sobre o seu destino, porque, a lei quebrada exigia a morte do transgressor (Rom. 6:23). Ellen White comenta sobre os acontecimentos no Céu, gerados pelo pecado do homem: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024BA78F-131A-4259-9A1E-98AF28F9E0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2E764E4-5B97-4352-94FE-705D440672CC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c. Deus não mataria o homem, e nem o desculparia, mas perdoaria o seu pecado às expensas da morte de Seu Filho! Posso imaginar Adão com um cutelo na mão, e Deus lhe dizendo, “filho, você deve morrer hoje para que a Lei seja cumprida. Mas, não é o meu desejo que você morra. A Lei permite que haja uma substituição (Lev. 17:11; Heb. 9:22). Por isso, este cordeiro representa alguém que morrerá em seu lugar!” Deve ter sido dramática a cena. Adão se tornou o agente da primeira morte. Sacrificou o cordeiro que morreu em seu lugar!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42465D08-F4B6-4F75-AA1F-47176C3EC6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46CC97D-127F-4A8A-95B3-9468806FEB88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Agora é possível entender o que João escreveu em Apocalipse 13:8 sobre o “Cordeiro que foi morto desde a fundação do mundo.” Quando Adão pecou, entrou em operação o plano divino para salvar o homem. Naquele momento, Jesus se tornou “o Cordeiro de Deus, que tira o pecado do mundo!” (João 1:29). A qualidade da morte que Cristo sofreu na cruz foi a segunda, isto é, a separação total de Deus.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46E889AD-02F8-4400-A1E8-80D6A0FE8E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C3B40C4-DE6C-42BB-B3F7-092B4C8E0772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Vejamos Êxodo 12: Verso 5 – o cordeiro será sem defeito – Jesus foi sacrificado como cordeiro sem defeito (1 Ped. 1:18-19);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CB8A89EF-AAF0-4098-8F23-3C72420AEC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C9CFB30-F074-4759-808E-A5356AB79CC0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Verso 6 – o cordeiro era imolado no “crepúsculo da tarde”. Jesus foi para a cruz às nove horas da manhã, e morreu às três horas da tarde, ou seja, da hora terceira até a hora nona (Marcos 15:25; Mateus 27:46), cobrindo o horário dos dois sacrifícios diários.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92E04115-0045-4BC9-BF6B-CF5DA18A00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70FCDAA-0C17-4312-B236-8F7D20ECBDD3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>
              <a:lnSpc>
                <a:spcPct val="144000"/>
              </a:lnSpc>
            </a:pPr>
            <a:r>
              <a:rPr lang="pt-BR" altLang="pt-BR"/>
              <a:t>O tema de hoje é: Jesus a oferta.</a:t>
            </a:r>
          </a:p>
          <a:p>
            <a:pPr algn="just" eaLnBrk="1">
              <a:lnSpc>
                <a:spcPct val="144000"/>
              </a:lnSpc>
            </a:pPr>
            <a:r>
              <a:rPr lang="pt-BR" altLang="pt-BR"/>
              <a:t>Vamos estudar sobre “Jesus, que deu o exemplo de como ser a oferta”</a:t>
            </a:r>
          </a:p>
          <a:p>
            <a:pPr algn="just" eaLnBrk="1">
              <a:lnSpc>
                <a:spcPct val="144000"/>
              </a:lnSpc>
            </a:pPr>
            <a:r>
              <a:rPr lang="pt-BR" altLang="pt-BR"/>
              <a:t>Comecemos lendo o texto de Gênesis 3:1-6</a:t>
            </a:r>
          </a:p>
          <a:p>
            <a:pPr eaLnBrk="1">
              <a:lnSpc>
                <a:spcPct val="115000"/>
              </a:lnSpc>
            </a:pPr>
            <a:endParaRPr lang="pt-BR" altLang="pt-BR"/>
          </a:p>
          <a:p>
            <a:pPr eaLnBrk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B3ABAB09-FEFB-48F3-8A88-1F9839DE36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F70414E-FC1E-4D6F-AAA6-3EF34ECD845C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Verso 46 – o cordeiro não poderia ter os ossos quebrados, pois se tornaria oferta imperfeita – “chegando-se, porém, a Jesus, como vissem que já estava morto, não lhe quebraram as pernas” (João 19:31-33).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AE25C003-BF3D-4C2D-BB04-F0DF59114A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0742257-E5DA-468D-9F40-F22EBA4870BA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Jesus foi a oferta de Deus para você. Quando Jesus morreu na cruz, Deus esvaziou os bolsos. Ele deu tudo. Ele deu o mais valioso que o Céu possuía. Da mesma forma, a nossa oferta representa esse sacrifício. Quando damos uma oferta estamos dizendo que reconhecemos a Jesus como nosso salvador. Não é algo simples. Não é superficial. Após você dar a sua oferta deve fazer o mesmo quando toma o cálice da santa ceia. Você ora agradecendo a salvação. Oferta, não tem a ver com dinheiro e sim com adoração. Não é assunto do bolso, mas do coração.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F5EFEBE1-1274-4335-A056-DADD74D73F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FC524CB-3B2E-43CF-9026-414880F3D664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Quando damos nossa oferta devemos fazer o mesmo que fazemos após tomar o cálice da Santa Ceia, fazer uma oração e agradecer a bênção da salvação em Cristo.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AB1322B9-4F33-4961-B9FA-FD101D84ED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8351C6C2-7878-4F34-8E7A-D4001A2F4A58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Deus, o Pai, doou o Seu Filho à humanidade. Na concepção pagã, isso é algo completamente estranho. A “morte do Emanuel na cruz” é algo tão surpreendente, que nem mesmo a eternidade explicará plenamente aos seres criados este grande mistério. Jesus de Nazaré, o Cristo Divino, pode dizer acima de todos, “A oferta sou Eu!”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498DC250-9280-46B8-9DE6-9969B92EE5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F9DCA18B-46FA-4C8B-A43D-34456D40EDAE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Apelo</a:t>
            </a:r>
          </a:p>
          <a:p>
            <a:pPr eaLnBrk="1"/>
            <a:r>
              <a:rPr lang="pt-BR" altLang="pt-BR"/>
              <a:t>Você gostaria de juntar a sua voz aos nobres da fé e aos anjos? Repita comigo: Obrigado Senhor por morrer em meu lugar. “Digno é o Cordeiro que foi morto de receber o poder, a honra, a glória e o louvor”! Ofereço minha vida aos Seus pés. Ajuda-me a viver esse princípio: A oferta sou eu.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DD9DFB62-8CA2-4242-9DBF-BEC593746F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89A7045-78F6-421F-A16F-F98345006A00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O verso mais conhecido é João 3:16. Deus, o Pai, deu o Seu Filho para salvar a humanidade. Essa atitude do Pai em relação ao mundo está em direto contraste com o paganismo, ou com a maneira como este representa os seus deuses. O estudo da salvação, continuará a ser tema de estudo durante as eras infindas da eternidade. 3 Mensagens Escolhidas, 126.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4C8E868F-F3A2-475C-BCC7-2E8F13F9BC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D7C7A83-ABDB-493E-A6CE-A58C23B1EE0C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a. Antes da introdução do pecado no universo, havia perfeita paz e harmo- nia entre criação e Criador, entre os seres criados e os seus semelhantes. Analisemos o que o apóstolo João nos diz: “e nós conhecemos e cremos no amor que Deus tem por nós. Deus é amor, e aquele que permanece no amor permanece em Deus, e Deus, nele” (1 João 4:16).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40ABEAF1-7367-4EF6-8C09-89175E4601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F1DD644-CC5F-42CC-943B-F65C14FFE5C5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b. Antes da introdução do mal, prevalecia, também, a felicidade, o contentamento e a vida eterna. Um texto que infere a harmonia universal é o Salmo 103: 20. “Bendizei ao SENHOR, todos os seus anjos, valorosos em poder, que executais as suas ordens e lhe obedeceis à palavra”.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31D6AF3F-B70C-496D-8B31-4D97727522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B538EAF-1CAE-43AE-8848-DB789E9C238D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c. Outra passagem bíblica para demonstrar a ordem pacífica e amorosa do cosmos antes da entrada do pecado, é Jó 38:4-7. Na pergunta que Deus fez ao patriarca existe uma referência à existência feliz e cheia de louvor dos filhos de Deus.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8CA5D9AC-8337-4F7C-A3C8-72BB6D2726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4E60358-4EFA-4CE0-A54E-F8B585F13BA3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d. “Estrelas da alva juntas alegremente cantavam e rejubilavam todos os filhos de Deus” Jó 38:7. Deus lançou os fundamentos da Terra. Nessa ocasião, o Senhor afirma a paz e o louvor universais.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157FD59C-7661-4B02-A2EF-7B9BCD7AD6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B072A25-D998-4BA5-8BEF-ED974DACB5CC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a. Um elevado anjo decidiu romper a paz e harmonia do universo (Isaías 14:12-14; Ezequiel 28:13-17), introduzindo uma rebelião caracterizada pela transgressão à lei divina (1 João 3:4). Essa lei é a transcrição do caráter de Deus. Deus é Justo, perfeito, santo e bom (Esd. 9:15, Mat. 5:48, Lev. 19:2, Sal. 34:8). A Lei também é Justa, perfeita, santa e boa (Sal. 119:172, Sal. 19:7, Rom. 7:12, Rom, 7:12)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B294C550-9DAF-4F89-A2E3-98F5CB6CCD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5178234-FB42-42AD-A267-797B9E865F06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/>
              <a:t>b. Desgraçadamente, conseguiu atrair para as suas fileiras a terça parte dos anjos celestiais (Apoc. 12:7-9). O antigo Lúcifer, agora Satanás, o adversário, trouxe a sua rebelião contra Deus para o planeta recém-criado, a Terra. No entanto, Deus advertiu ao homem quanto a área de atuação do maligno. Sua jurisdição era a árvore do conhecimento do bem e do mal. A ordem divina ao homem deixava bem claro quais seriam as consequências da desobediência. Leiamos Gênesis 2:15-17.</a:t>
            </a:r>
          </a:p>
          <a:p>
            <a:pPr eaLnBrk="1"/>
            <a:r>
              <a:rPr lang="pt-BR" altLang="pt-BR"/>
              <a:t>"De toda árvore do jardim comerás livremente, mas da árvore do conhecimento do bem e do mal não comerás; porque, no dia em que dela comeres, certamente morrerás".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46E012-0976-452E-B3B5-ADCF251314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10C88-32E5-419E-A0A1-93019DEC52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394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C3047-4257-4656-B46C-9623606B9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42497-95A1-49A8-93E7-AAF7C577C0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083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2DAD70-4216-411A-B4C1-CC7C00C3E4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2A78A-D539-415B-8231-3E66696D31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936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8ED5CB-2D5D-4C6B-8468-9395478B6B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942A9-29AC-4ADC-84CA-F17892737C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418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C0AD76-9273-4FB8-9907-FBD3B2A445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77792-D7F0-4B6E-92C0-285DC9B04E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627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8C1F95-C260-4F53-8BE4-409546BD7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F9E46-390C-43BB-A028-0FDC8899B3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994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95738" y="1676400"/>
            <a:ext cx="2420937" cy="43434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69075" y="1676400"/>
            <a:ext cx="2420938" cy="43434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4097768-05A6-4AB2-9196-C9B0744FC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B50BB-A181-4066-BA49-FDE4CA9EF2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641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83271C8-375C-4613-9728-012959757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8A104-BFA2-4F1A-9E90-51B8C8F6BA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618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F6EFA85-0430-4D53-98C7-675286DE5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4AF99-DC82-411F-B482-AFF5A9DB14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025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D49ED67-E1A5-4464-B30D-2154FDBD2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FC50A-E7E7-406E-AC06-ECAFAD0AB9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6041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BC178A-6AB5-4DBB-9C9B-C6934C763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965E8-7B69-40E4-987A-C18152AB4A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569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16AF6A-FCDF-4BF0-81DF-B48331930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C3981-FFBA-4DC1-8360-2DB152E434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6363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Helvetica Neue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F804668-9C2F-442C-A6E1-62EAF38A2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9BCBE-1F68-46EF-8060-73CA5A1467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9476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EBFCF4-AF21-4C6B-83A0-C6162E801E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96003-6084-49D2-9F02-B6BA1B0B3C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7835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04138" y="836613"/>
            <a:ext cx="1619250" cy="51831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843213" y="836613"/>
            <a:ext cx="4708525" cy="518318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6870D-E7C5-4F2C-AEA0-FB5D99D47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CCC3D-D451-4B42-90C9-E3C9285382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874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D2F430-3145-48FB-AEE1-050764E9E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E88AE-5B9D-4733-ACB8-A38A2B07C9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7115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F999F9-C7AE-47EB-B33A-7CA921A88B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FBABB-5924-454B-B8E4-86C7344EA4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8436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2A3CA-A2E7-4269-A595-A18B3BEEFA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EBA87-0FF6-42E3-9903-26721A7F6D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9056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113780-D57D-4CCC-A298-70706F7ED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91A8F-6AE4-4B0C-A906-36354D4660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3129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2EC228-3BC8-4A8E-B90E-B5AF8E1304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7E605-0C08-423B-BB9A-DCBD8D1A5C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0698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916C25-8948-416C-9227-CF7C97ED5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9EC42-3E3D-49E7-A16A-3772733706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5438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2FB44F7-4C46-442A-8F39-BBCBE5380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DE984-D8EA-470B-82EF-6824F41356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952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928206-975B-464E-9F9B-CDAB406909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435BD-5446-402D-BE68-91524FDAD0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0270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B0B0CB-E836-4844-A799-F6177FCF38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D22D3-1FC9-4F3D-B8A8-C301F0DDBD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2831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Helvetica Neue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4367D9-359A-44DA-9A49-4C8EB0BDC0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626B0-4D69-45DD-ABCF-205DA79902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3111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AC996-EABC-4941-9CE9-5FA5FB928D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43985-9F64-48A8-A92C-DC78454A87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6085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578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5784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42C6DA-46BB-4356-A655-169CFDE6A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ED4EA-8764-438C-8F8C-B5B8B74ABD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8621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8190C-AF49-4B88-8FFA-4532D1242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2D2DD-F537-4EAB-AC35-2637370869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4006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C5AB7B-E8C8-41AA-98DC-66481443B0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E5BCC-8769-4196-AA02-490C0DA754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4047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BCA53C-9D5C-45EF-B7C8-3F12B5951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E1D6E-4571-417F-9E7D-6ABBF322EC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6377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46225" y="1795463"/>
            <a:ext cx="3492500" cy="47053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91125" y="1795463"/>
            <a:ext cx="3494088" cy="47053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1E0054-A478-4F41-9B6E-1B01B1104F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749E8-96C6-4FD1-9F41-D489A4BFA5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1296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39531FC-6C37-49CC-97FC-ABD6EFEDB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C175-9B3E-4C60-B2A9-A6D6FF41BE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4956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39B897E-69CB-4363-8B9C-AFF7D06CEA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1015A-1A07-4F7F-870A-A3FC90A6E8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822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6930B6-BBC8-495A-A3C2-8E7B69C4D2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568E0-A5E8-4C20-B3A9-855ECDA5DE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9618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1A81539-9BE6-45E4-B41F-ECAB2BBD9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D06FF-3B6A-47A1-8E21-39A8B4F0BE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0328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D7CD69-1F2B-442A-A981-9CEAD944FB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3019E-7336-4006-B5C5-BDB9BFD9A4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3010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Helvetica Neue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C54D58-432D-47C5-B017-030AC7E6C0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BAB59-9A4B-437D-AECC-60CE97AAAB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1631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89A174-4198-4B6B-A217-60CBC8678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A166D-B887-45F2-ABF3-9F7090F61C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6426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00863" y="836613"/>
            <a:ext cx="1784350" cy="5664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46225" y="836613"/>
            <a:ext cx="5202238" cy="5664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C79932-F339-4C92-AAA3-3D8F73458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66B6A-6D06-447C-9A97-665380DD5E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7026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991C8-5512-43E2-8348-7C1862E9F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47B2C-CEA5-442E-8BA6-DB80D50C76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7586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916553-486F-435B-9121-78244E46C4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60190-0BAF-4EC6-82B7-6C5FD02669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9005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2FF97-B607-48CD-9D90-E4CABF7B1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F1AF5-21AA-4294-8F8C-4A6B939E27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2705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46225" y="1795463"/>
            <a:ext cx="3492500" cy="47053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91125" y="1795463"/>
            <a:ext cx="3494088" cy="47053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ACB02A-DEBD-4C8F-857A-FBCE6F328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22123-8304-412D-8CAE-1D98FCC800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0009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050D4E5-A6D8-44A3-9285-1798B47AF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76DEC-8B94-499D-94B3-0078C663E0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311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470E6E9-5B2E-472E-AA87-23BE43A8E1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6B75F-9367-4511-B94B-27CDDA3FAE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7869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BA59EF0-FD28-463A-825F-30AACEBDF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C176B-E68C-40E0-BB3A-FBC8828DB0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5261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ADAC502-2540-4036-A39A-76A7F20D3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59316-4CD0-402A-9327-1258D85F36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014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543907-C7C0-4FEC-B36F-487FA6C90B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03F24-548D-48FB-BC52-E99A7BDF22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9731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Helvetica Neue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94B285-5942-4990-8821-7B8EC9080B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0269C-378A-4B8F-B3E0-C149B3DF45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0527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1FC8FA-833C-41A9-86FB-8F9C318BD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C46B5-D145-40CE-A643-5F6700C097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0921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00863" y="836613"/>
            <a:ext cx="1784350" cy="5664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46225" y="836613"/>
            <a:ext cx="5202238" cy="5664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A94D38-E5C3-4D09-ABFE-7AA25AEDA8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574F5-A7BF-4A8D-B0B6-1A6EB3D96E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350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9A45B1-CF53-4C21-B98F-9B340AFCB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3E3FE-B8C0-4F15-9831-DA3C440655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2848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F5968F-AF13-4536-B8DA-FEBF393A0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A00EE-ACE8-488F-9CD7-778B74D052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3142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5E917-C04B-4D86-A43F-A5B490513B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DF6EF-2805-422D-9221-FCDEFF5283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3302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62125" y="4748213"/>
            <a:ext cx="3308350" cy="15605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2875" y="4748213"/>
            <a:ext cx="3308350" cy="15605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C859178-3F3C-47EF-B97E-6C95FA88B8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ECB51-A0FF-4A7E-A846-E0B05059F1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221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505A65D-9D51-4D9E-8BD4-1C1E692BC2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90C2D-34D5-461F-BB57-CCB0DFBE4A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7291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E5D3A06-1BF9-4549-BF98-E8D6761A19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BC341-44BC-4A1D-A344-76ACB3E4A7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8823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DBF7FF2-F6F1-4586-84EB-87B957769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64F0A-0993-495A-A246-68140023F2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28174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4B7E12D-67BC-45E8-BDF9-40C8389225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A42E0-9FF2-490F-9007-3DAF8989EB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51877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CC30C1-8F56-48D4-B19E-84F5901B0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F7E13-F901-41ED-B2BD-32ECAD7053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883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Helvetica Neue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F8C69E-A7BB-4325-BFC6-623FC91F5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7D319-0CCB-41CC-AE16-576CB1E0B7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17654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0E4094-7C7D-41C7-8A1D-9683BE3049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2770A-95F0-4E7C-83A4-BDF56A80FE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1763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38950" y="3787775"/>
            <a:ext cx="1692275" cy="2520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62125" y="3787775"/>
            <a:ext cx="4924425" cy="25209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FFF115-AD60-4B3A-9108-3470F1AEC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C8A49-6A26-485F-ACE7-F023D0F5EA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6079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376EA-73E3-4A04-9A1A-2E070E67F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AAD65-C929-45F4-ACEE-9E55ED9ACD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54305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04A4D6-96E6-4E14-B871-98346EE9F0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10C93-80A1-4EB8-8CAF-059EBDC65B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6387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8B8542-5233-45DE-8BB2-DD5F95CD0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2D816-9A38-4A58-84F3-EE8B6D4778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10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9D25A85-CF4C-41FA-A6AE-41D1799AB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EEC4E-4BE2-45A8-B8F3-DB6BFB692C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032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46225" y="1795463"/>
            <a:ext cx="3494088" cy="47053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92713" y="1795463"/>
            <a:ext cx="3494087" cy="47053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F65C51-CA7B-4E62-9D55-FA80EF628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04383-48C6-4636-82C3-4AD7355A5C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9977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15EE4F6-212D-4C73-B887-435BE08485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8FD91-F0B4-4D0B-82A5-DFA1F8B2C0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1930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12756B7-6956-47A7-BA85-AA83F516F7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73EF1-D6BE-48E8-9E3A-0916045655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5696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0230900-FED3-4925-B7C2-05E9271A5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3102D-42DF-4CC7-BC43-E555D17E63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23643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C3F2F7-EF4A-4566-A6D5-A0DBE5520E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3D31C-2155-41EB-9C3D-AC1D49BA11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40145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Helvetica Neue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4DF207-35A6-49F6-88CC-57091EEBAC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EC246-6917-4041-9C15-3B1E076CF3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9693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313246-09F6-4804-BEEE-DCC11EE998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EA81B-B2BD-46E7-B3EC-D3F35D17D2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27535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02450" y="836613"/>
            <a:ext cx="1784350" cy="5664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46225" y="836613"/>
            <a:ext cx="5203825" cy="5664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7F5088-53E6-4089-A4FE-661F2671E6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B4D24-1109-4D39-BFB1-01766F1891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839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750FC8-1DBC-4B98-9EDF-C651923E8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358B8-CAD8-4966-B51B-DD4BB881DC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887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Helvetica Neue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1EDC28-3C29-407F-BB79-35DF92192B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72C36-0844-4667-8855-9B537B74FD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60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2BA53C6-CF24-4B36-9266-840218A4B174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7E0A170-83DF-4A0F-8E48-EC6189C9D2A0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text styles</a:t>
            </a:r>
          </a:p>
          <a:p>
            <a:pPr lvl="1"/>
            <a:r>
              <a:rPr lang="pt-BR" altLang="pt-BR">
                <a:sym typeface="Helvetica Neue" charset="0"/>
              </a:rPr>
              <a:t>Second level</a:t>
            </a:r>
          </a:p>
          <a:p>
            <a:pPr lvl="2"/>
            <a:r>
              <a:rPr lang="pt-BR" altLang="pt-BR">
                <a:sym typeface="Helvetica Neue" charset="0"/>
              </a:rPr>
              <a:t>Third level</a:t>
            </a:r>
          </a:p>
          <a:p>
            <a:pPr lvl="3"/>
            <a:r>
              <a:rPr lang="pt-BR" altLang="pt-BR">
                <a:sym typeface="Helvetica Neue" charset="0"/>
              </a:rPr>
              <a:t>Fourth level</a:t>
            </a:r>
          </a:p>
          <a:p>
            <a:pPr lvl="4"/>
            <a:r>
              <a:rPr lang="pt-BR" altLang="pt-BR">
                <a:sym typeface="Helvetica Neue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9CDD899-DBF4-4CA1-AF32-B24F53EF8A1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78563" y="6223000"/>
            <a:ext cx="2746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27D0E91F-A782-4C21-8EB0-64D033F29F0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F3661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284163" indent="-714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1pPr>
      <a:lvl2pPr marL="831850" indent="-26035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2pPr>
      <a:lvl3pPr marL="1125538" indent="-1095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3pPr>
      <a:lvl4pPr marL="17033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4pPr>
      <a:lvl5pPr marL="21605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7A47113D-52D2-4506-B3D7-6FDDDDCDBCB6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2843213" y="836613"/>
            <a:ext cx="6480175" cy="687387"/>
          </a:xfrm>
          <a:prstGeom prst="rect">
            <a:avLst/>
          </a:prstGeom>
          <a:solidFill>
            <a:srgbClr val="17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0B657C11-A620-4C8E-9A11-91CF907F8DF3}"/>
              </a:ext>
            </a:extLst>
          </p:cNvPr>
          <p:cNvSpPr>
            <a:spLocks/>
          </p:cNvSpPr>
          <p:nvPr>
            <p:ph type="body" sz="half" idx="1"/>
          </p:nvPr>
        </p:nvSpPr>
        <p:spPr bwMode="auto">
          <a:xfrm>
            <a:off x="3995738" y="1676400"/>
            <a:ext cx="49942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text styles</a:t>
            </a:r>
          </a:p>
          <a:p>
            <a:pPr lvl="1"/>
            <a:r>
              <a:rPr lang="pt-BR" altLang="pt-BR">
                <a:sym typeface="Helvetica Neue" charset="0"/>
              </a:rPr>
              <a:t>Second level</a:t>
            </a:r>
          </a:p>
          <a:p>
            <a:pPr lvl="2"/>
            <a:r>
              <a:rPr lang="pt-BR" altLang="pt-BR">
                <a:sym typeface="Helvetica Neue" charset="0"/>
              </a:rPr>
              <a:t>Third level</a:t>
            </a:r>
          </a:p>
          <a:p>
            <a:pPr lvl="3"/>
            <a:r>
              <a:rPr lang="pt-BR" altLang="pt-BR">
                <a:sym typeface="Helvetica Neue" charset="0"/>
              </a:rPr>
              <a:t>Fourth level</a:t>
            </a:r>
          </a:p>
          <a:p>
            <a:pPr lvl="4"/>
            <a:r>
              <a:rPr lang="pt-BR" altLang="pt-BR">
                <a:sym typeface="Helvetica Neue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5427AB3-B275-4113-A1CA-8FE6107899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78563" y="6223000"/>
            <a:ext cx="2746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54FA6360-50B4-496D-BB05-D14CC81F759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F3661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284163" indent="-714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1pPr>
      <a:lvl2pPr marL="831850" indent="-26035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2pPr>
      <a:lvl3pPr marL="1125538" indent="-1095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3pPr>
      <a:lvl4pPr marL="17033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4pPr>
      <a:lvl5pPr marL="21605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1D3A14BB-4547-4D15-8ED2-D61B3CB70924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1546225" y="547688"/>
            <a:ext cx="36004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title style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70D1C2D-D239-433E-9485-FD09C1623E15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text styles</a:t>
            </a:r>
          </a:p>
          <a:p>
            <a:pPr lvl="1"/>
            <a:r>
              <a:rPr lang="pt-BR" altLang="pt-BR">
                <a:sym typeface="Helvetica Neue" charset="0"/>
              </a:rPr>
              <a:t>Second level</a:t>
            </a:r>
          </a:p>
          <a:p>
            <a:pPr lvl="2"/>
            <a:r>
              <a:rPr lang="pt-BR" altLang="pt-BR">
                <a:sym typeface="Helvetica Neue" charset="0"/>
              </a:rPr>
              <a:t>Third level</a:t>
            </a:r>
          </a:p>
          <a:p>
            <a:pPr lvl="3"/>
            <a:r>
              <a:rPr lang="pt-BR" altLang="pt-BR">
                <a:sym typeface="Helvetica Neue" charset="0"/>
              </a:rPr>
              <a:t>Fourth level</a:t>
            </a:r>
          </a:p>
          <a:p>
            <a:pPr lvl="4"/>
            <a:r>
              <a:rPr lang="pt-BR" altLang="pt-BR">
                <a:sym typeface="Helvetica Neue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872F7D0-475C-4CD5-A3E4-B8373FCE4D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78563" y="6223000"/>
            <a:ext cx="2746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E8A7DEA2-A358-43B1-AEDC-56A0F69D67A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F3661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284163" indent="-714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1pPr>
      <a:lvl2pPr marL="831850" indent="-26035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2pPr>
      <a:lvl3pPr marL="1125538" indent="-1095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3pPr>
      <a:lvl4pPr marL="17033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4pPr>
      <a:lvl5pPr marL="21605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65570B9F-801A-4573-BCED-CC9EA6A4FAC3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1546225" y="836613"/>
            <a:ext cx="7129463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title style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DCE079E-9F37-4C35-8F93-1250E37A8994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1546225" y="1795463"/>
            <a:ext cx="7138988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text styles</a:t>
            </a:r>
          </a:p>
          <a:p>
            <a:pPr lvl="1"/>
            <a:r>
              <a:rPr lang="pt-BR" altLang="pt-BR">
                <a:sym typeface="Helvetica Neue" charset="0"/>
              </a:rPr>
              <a:t>Second level</a:t>
            </a:r>
          </a:p>
          <a:p>
            <a:pPr lvl="2"/>
            <a:r>
              <a:rPr lang="pt-BR" altLang="pt-BR">
                <a:sym typeface="Helvetica Neue" charset="0"/>
              </a:rPr>
              <a:t>Third level</a:t>
            </a:r>
          </a:p>
          <a:p>
            <a:pPr lvl="3"/>
            <a:r>
              <a:rPr lang="pt-BR" altLang="pt-BR">
                <a:sym typeface="Helvetica Neue" charset="0"/>
              </a:rPr>
              <a:t>Fourth level</a:t>
            </a:r>
          </a:p>
          <a:p>
            <a:pPr lvl="4"/>
            <a:r>
              <a:rPr lang="pt-BR" altLang="pt-BR">
                <a:sym typeface="Helvetica Neue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51A7586-173B-4CCB-8A15-31E385A2458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78563" y="6223000"/>
            <a:ext cx="2746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AE5E387B-FE15-40EE-B3B0-F4A389D4276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F3661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284163" indent="-714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1pPr>
      <a:lvl2pPr marL="831850" indent="-26035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2pPr>
      <a:lvl3pPr marL="1125538" indent="-1095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3pPr>
      <a:lvl4pPr marL="17033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4pPr>
      <a:lvl5pPr marL="21605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021D8C-760F-4890-BC34-A33029C362A3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1546225" y="836613"/>
            <a:ext cx="7129463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title style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6F9319E-D166-4813-A2D5-0BC60FE63590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1546225" y="1795463"/>
            <a:ext cx="7138988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text styles</a:t>
            </a:r>
          </a:p>
          <a:p>
            <a:pPr lvl="1"/>
            <a:r>
              <a:rPr lang="pt-BR" altLang="pt-BR">
                <a:sym typeface="Helvetica Neue" charset="0"/>
              </a:rPr>
              <a:t>Second level</a:t>
            </a:r>
          </a:p>
          <a:p>
            <a:pPr lvl="2"/>
            <a:r>
              <a:rPr lang="pt-BR" altLang="pt-BR">
                <a:sym typeface="Helvetica Neue" charset="0"/>
              </a:rPr>
              <a:t>Third level</a:t>
            </a:r>
          </a:p>
          <a:p>
            <a:pPr lvl="3"/>
            <a:r>
              <a:rPr lang="pt-BR" altLang="pt-BR">
                <a:sym typeface="Helvetica Neue" charset="0"/>
              </a:rPr>
              <a:t>Fourth level</a:t>
            </a:r>
          </a:p>
          <a:p>
            <a:pPr lvl="4"/>
            <a:r>
              <a:rPr lang="pt-BR" altLang="pt-BR">
                <a:sym typeface="Helvetica Neue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0F33522-0F20-4312-9F58-B094089BC20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78563" y="6223000"/>
            <a:ext cx="2746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C6336ACD-71DA-413E-8634-11A8624D34B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F3661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284163" indent="-714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1pPr>
      <a:lvl2pPr marL="831850" indent="-26035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2pPr>
      <a:lvl3pPr marL="1125538" indent="-1095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3pPr>
      <a:lvl4pPr marL="17033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4pPr>
      <a:lvl5pPr marL="21605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B6AF1EAA-1F18-420A-8AD8-CE2DAAD50331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1762125" y="3787775"/>
            <a:ext cx="67691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title style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756CE35-FD8B-4945-B6D0-2494D18CEC50}"/>
              </a:ext>
            </a:extLst>
          </p:cNvPr>
          <p:cNvSpPr>
            <a:spLocks/>
          </p:cNvSpPr>
          <p:nvPr>
            <p:ph type="body" sz="quarter" idx="1"/>
          </p:nvPr>
        </p:nvSpPr>
        <p:spPr bwMode="auto">
          <a:xfrm>
            <a:off x="1762125" y="4748213"/>
            <a:ext cx="676910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text styles</a:t>
            </a:r>
          </a:p>
          <a:p>
            <a:pPr lvl="1"/>
            <a:r>
              <a:rPr lang="pt-BR" altLang="pt-BR">
                <a:sym typeface="Helvetica Neue" charset="0"/>
              </a:rPr>
              <a:t>Second level</a:t>
            </a:r>
          </a:p>
          <a:p>
            <a:pPr lvl="2"/>
            <a:r>
              <a:rPr lang="pt-BR" altLang="pt-BR">
                <a:sym typeface="Helvetica Neue" charset="0"/>
              </a:rPr>
              <a:t>Third level</a:t>
            </a:r>
          </a:p>
          <a:p>
            <a:pPr lvl="3"/>
            <a:r>
              <a:rPr lang="pt-BR" altLang="pt-BR">
                <a:sym typeface="Helvetica Neue" charset="0"/>
              </a:rPr>
              <a:t>Fourth level</a:t>
            </a:r>
          </a:p>
          <a:p>
            <a:pPr lvl="4"/>
            <a:r>
              <a:rPr lang="pt-BR" altLang="pt-BR">
                <a:sym typeface="Helvetica Neue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13D04A5-8BB6-45C2-B3B2-91AF3F5D70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78563" y="6223000"/>
            <a:ext cx="2746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0ABD95B-B3BC-4ED4-9FC4-1509651F13D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F3661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284163" indent="-714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1pPr>
      <a:lvl2pPr marL="831850" indent="-26035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2pPr>
      <a:lvl3pPr marL="1125538" indent="-1095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3pPr>
      <a:lvl4pPr marL="17033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4pPr>
      <a:lvl5pPr marL="21605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C0ED620F-325B-4DD5-A0C4-4D10D69F60A7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1546225" y="836613"/>
            <a:ext cx="7129463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title style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CE1E019-D43F-4A52-BC9B-2FEF95CE6E49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1546225" y="1795463"/>
            <a:ext cx="71405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>
                <a:sym typeface="Helvetica Neue" charset="0"/>
              </a:rPr>
              <a:t>Click to edit Master text styles</a:t>
            </a:r>
          </a:p>
          <a:p>
            <a:pPr lvl="1"/>
            <a:r>
              <a:rPr lang="pt-BR" altLang="pt-BR">
                <a:sym typeface="Helvetica Neue" charset="0"/>
              </a:rPr>
              <a:t>Second level</a:t>
            </a:r>
          </a:p>
          <a:p>
            <a:pPr lvl="2"/>
            <a:r>
              <a:rPr lang="pt-BR" altLang="pt-BR">
                <a:sym typeface="Helvetica Neue" charset="0"/>
              </a:rPr>
              <a:t>Third level</a:t>
            </a:r>
          </a:p>
          <a:p>
            <a:pPr lvl="3"/>
            <a:r>
              <a:rPr lang="pt-BR" altLang="pt-BR">
                <a:sym typeface="Helvetica Neue" charset="0"/>
              </a:rPr>
              <a:t>Fourth level</a:t>
            </a:r>
          </a:p>
          <a:p>
            <a:pPr lvl="4"/>
            <a:r>
              <a:rPr lang="pt-BR" altLang="pt-BR">
                <a:sym typeface="Helvetica Neue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EB273F8-0C97-4EF4-8F74-FF13CF3B92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78563" y="6223000"/>
            <a:ext cx="2746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A6B9BA0-6399-4624-9EF4-E98144EF727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F3661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200" b="1">
          <a:solidFill>
            <a:srgbClr val="0F3661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284163" indent="-714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1pPr>
      <a:lvl2pPr marL="831850" indent="-26035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2pPr>
      <a:lvl3pPr marL="1125538" indent="-1095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3pPr>
      <a:lvl4pPr marL="17033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4pPr>
      <a:lvl5pPr marL="2160588" indent="-2428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2400" kern="1200">
          <a:solidFill>
            <a:srgbClr val="262626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5">
            <a:extLst>
              <a:ext uri="{FF2B5EF4-FFF2-40B4-BE49-F238E27FC236}">
                <a16:creationId xmlns:a16="http://schemas.microsoft.com/office/drawing/2014/main" id="{D93B3111-2F07-4A14-A1B0-1F2E227E0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>
            <a:extLst>
              <a:ext uri="{FF2B5EF4-FFF2-40B4-BE49-F238E27FC236}">
                <a16:creationId xmlns:a16="http://schemas.microsoft.com/office/drawing/2014/main" id="{FFEE84B1-21BF-45F6-B94A-88C801D7C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3">
            <a:extLst>
              <a:ext uri="{FF2B5EF4-FFF2-40B4-BE49-F238E27FC236}">
                <a16:creationId xmlns:a16="http://schemas.microsoft.com/office/drawing/2014/main" id="{F5356103-7248-4D0C-B8C0-FC91632E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>
            <a:extLst>
              <a:ext uri="{FF2B5EF4-FFF2-40B4-BE49-F238E27FC236}">
                <a16:creationId xmlns:a16="http://schemas.microsoft.com/office/drawing/2014/main" id="{89B33E89-E968-4CBC-9782-6096EAFB4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>
            <a:extLst>
              <a:ext uri="{FF2B5EF4-FFF2-40B4-BE49-F238E27FC236}">
                <a16:creationId xmlns:a16="http://schemas.microsoft.com/office/drawing/2014/main" id="{D62DC61A-EB9E-48EE-B88A-0D13FC2E7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2">
            <a:extLst>
              <a:ext uri="{FF2B5EF4-FFF2-40B4-BE49-F238E27FC236}">
                <a16:creationId xmlns:a16="http://schemas.microsoft.com/office/drawing/2014/main" id="{562734FB-D149-4081-B341-25292F089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3">
            <a:extLst>
              <a:ext uri="{FF2B5EF4-FFF2-40B4-BE49-F238E27FC236}">
                <a16:creationId xmlns:a16="http://schemas.microsoft.com/office/drawing/2014/main" id="{81F54E38-2F3D-4A6E-ABA0-7DD36FA43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3">
            <a:extLst>
              <a:ext uri="{FF2B5EF4-FFF2-40B4-BE49-F238E27FC236}">
                <a16:creationId xmlns:a16="http://schemas.microsoft.com/office/drawing/2014/main" id="{62B26426-57F1-4404-804B-7F263527F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3">
            <a:extLst>
              <a:ext uri="{FF2B5EF4-FFF2-40B4-BE49-F238E27FC236}">
                <a16:creationId xmlns:a16="http://schemas.microsoft.com/office/drawing/2014/main" id="{D464120F-4C80-4DD4-9078-8D2FDE24B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3">
            <a:extLst>
              <a:ext uri="{FF2B5EF4-FFF2-40B4-BE49-F238E27FC236}">
                <a16:creationId xmlns:a16="http://schemas.microsoft.com/office/drawing/2014/main" id="{D7145E5A-C48F-44A6-BF6D-9AD166A76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3FA51690-9F1D-4B1F-A00B-66388AC13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3">
            <a:extLst>
              <a:ext uri="{FF2B5EF4-FFF2-40B4-BE49-F238E27FC236}">
                <a16:creationId xmlns:a16="http://schemas.microsoft.com/office/drawing/2014/main" id="{DC8E0440-1AED-4896-99AB-E80595DAE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2">
            <a:extLst>
              <a:ext uri="{FF2B5EF4-FFF2-40B4-BE49-F238E27FC236}">
                <a16:creationId xmlns:a16="http://schemas.microsoft.com/office/drawing/2014/main" id="{EBF0822B-1660-441F-827A-4EB8C0D87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m 3">
            <a:extLst>
              <a:ext uri="{FF2B5EF4-FFF2-40B4-BE49-F238E27FC236}">
                <a16:creationId xmlns:a16="http://schemas.microsoft.com/office/drawing/2014/main" id="{8C3B5645-DC8E-4618-B14C-6B7647A62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m 2">
            <a:extLst>
              <a:ext uri="{FF2B5EF4-FFF2-40B4-BE49-F238E27FC236}">
                <a16:creationId xmlns:a16="http://schemas.microsoft.com/office/drawing/2014/main" id="{7423C331-F98C-4E0B-BE00-6D9668354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m 1">
            <a:extLst>
              <a:ext uri="{FF2B5EF4-FFF2-40B4-BE49-F238E27FC236}">
                <a16:creationId xmlns:a16="http://schemas.microsoft.com/office/drawing/2014/main" id="{226A4B7D-8410-4E9C-913F-297681765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m 1">
            <a:extLst>
              <a:ext uri="{FF2B5EF4-FFF2-40B4-BE49-F238E27FC236}">
                <a16:creationId xmlns:a16="http://schemas.microsoft.com/office/drawing/2014/main" id="{C04D74F6-8E05-4C4B-B37B-0F0BF9440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>
            <a:extLst>
              <a:ext uri="{FF2B5EF4-FFF2-40B4-BE49-F238E27FC236}">
                <a16:creationId xmlns:a16="http://schemas.microsoft.com/office/drawing/2014/main" id="{F95A8540-B5B5-4695-9949-92036B968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2">
            <a:extLst>
              <a:ext uri="{FF2B5EF4-FFF2-40B4-BE49-F238E27FC236}">
                <a16:creationId xmlns:a16="http://schemas.microsoft.com/office/drawing/2014/main" id="{062A4EAB-2F4B-4ED8-9F7D-19B3308A1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2">
            <a:extLst>
              <a:ext uri="{FF2B5EF4-FFF2-40B4-BE49-F238E27FC236}">
                <a16:creationId xmlns:a16="http://schemas.microsoft.com/office/drawing/2014/main" id="{017EDA24-9609-4F69-ADBE-B84255246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2">
            <a:extLst>
              <a:ext uri="{FF2B5EF4-FFF2-40B4-BE49-F238E27FC236}">
                <a16:creationId xmlns:a16="http://schemas.microsoft.com/office/drawing/2014/main" id="{132193CB-EB6C-4442-B845-70772EDCF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2">
            <a:extLst>
              <a:ext uri="{FF2B5EF4-FFF2-40B4-BE49-F238E27FC236}">
                <a16:creationId xmlns:a16="http://schemas.microsoft.com/office/drawing/2014/main" id="{8306545E-7616-402B-A47A-A3FBDA66F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3">
            <a:extLst>
              <a:ext uri="{FF2B5EF4-FFF2-40B4-BE49-F238E27FC236}">
                <a16:creationId xmlns:a16="http://schemas.microsoft.com/office/drawing/2014/main" id="{BBF701BF-D4C4-4303-809E-BA65B09DB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3">
            <a:extLst>
              <a:ext uri="{FF2B5EF4-FFF2-40B4-BE49-F238E27FC236}">
                <a16:creationId xmlns:a16="http://schemas.microsoft.com/office/drawing/2014/main" id="{55D4D3AF-DED8-425E-B680-7A1D4BC15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1_Biz Chin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0000FF"/>
      </a:hlink>
      <a:folHlink>
        <a:srgbClr val="FF00FF"/>
      </a:folHlink>
    </a:clrScheme>
    <a:fontScheme name="1_Biz China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iz China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0000FF"/>
      </a:hlink>
      <a:folHlink>
        <a:srgbClr val="FF00FF"/>
      </a:folHlink>
    </a:clrScheme>
    <a:fontScheme name="1_Biz China - Defaul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iz China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0000FF"/>
      </a:hlink>
      <a:folHlink>
        <a:srgbClr val="FF00FF"/>
      </a:folHlink>
    </a:clrScheme>
    <a:fontScheme name="1_Biz China - Defaul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iz China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0000FF"/>
      </a:hlink>
      <a:folHlink>
        <a:srgbClr val="FF00FF"/>
      </a:folHlink>
    </a:clrScheme>
    <a:fontScheme name="1_Biz China - Defaul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iz China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0000FF"/>
      </a:hlink>
      <a:folHlink>
        <a:srgbClr val="FF00FF"/>
      </a:folHlink>
    </a:clrScheme>
    <a:fontScheme name="1_Biz China - Defaul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iz China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0000FF"/>
      </a:hlink>
      <a:folHlink>
        <a:srgbClr val="FF00FF"/>
      </a:folHlink>
    </a:clrScheme>
    <a:fontScheme name="1_Biz China - Defaul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iz China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0000FF"/>
      </a:hlink>
      <a:folHlink>
        <a:srgbClr val="FF00FF"/>
      </a:folHlink>
    </a:clrScheme>
    <a:fontScheme name="1_Biz China - Defaul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0000FF"/>
      </a:hlink>
      <a:folHlink>
        <a:srgbClr val="FF00FF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1592</Words>
  <Application>Microsoft Office PowerPoint</Application>
  <PresentationFormat>Apresentação na tela (4:3)</PresentationFormat>
  <Paragraphs>35</Paragraphs>
  <Slides>25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Helvetica Neue</vt:lpstr>
      <vt:lpstr>Arial</vt:lpstr>
      <vt:lpstr>1_Biz China</vt:lpstr>
      <vt:lpstr>1_Biz China - Default</vt:lpstr>
      <vt:lpstr>1_Biz China - Default</vt:lpstr>
      <vt:lpstr>1_Biz China - Default</vt:lpstr>
      <vt:lpstr>1_Biz China - Default</vt:lpstr>
      <vt:lpstr>1_Biz China - Default</vt:lpstr>
      <vt:lpstr>1_Biz China - Default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UCB - Marcelo Augusto de Carvalho</cp:lastModifiedBy>
  <cp:revision>2</cp:revision>
  <dcterms:modified xsi:type="dcterms:W3CDTF">2020-10-26T20:41:05Z</dcterms:modified>
</cp:coreProperties>
</file>