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034"/>
    <a:srgbClr val="25232F"/>
    <a:srgbClr val="B81214"/>
    <a:srgbClr val="130803"/>
    <a:srgbClr val="EFDC97"/>
    <a:srgbClr val="360000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690" autoAdjust="0"/>
  </p:normalViewPr>
  <p:slideViewPr>
    <p:cSldViewPr snapToGrid="0">
      <p:cViewPr varScale="1">
        <p:scale>
          <a:sx n="34" d="100"/>
          <a:sy n="34" d="100"/>
        </p:scale>
        <p:origin x="16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5F08-F384-4A0C-9053-F08F990BF409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CA2BB-1BB5-4C28-9B1C-4FEFEC81D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49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A2BB-1BB5-4C28-9B1C-4FEFEC81D2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97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7" y="1040987"/>
            <a:ext cx="7886700" cy="655291"/>
          </a:xfrm>
        </p:spPr>
        <p:txBody>
          <a:bodyPr>
            <a:normAutofit/>
          </a:bodyPr>
          <a:lstStyle>
            <a:lvl1pPr>
              <a:defRPr sz="2800" b="0"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137" y="1040987"/>
            <a:ext cx="7886700" cy="655291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902" y="9747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184560" y="3151572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Sábado, 05 de Novembro de 2016.</a:t>
            </a:r>
          </a:p>
        </p:txBody>
      </p:sp>
    </p:spTree>
    <p:extLst>
      <p:ext uri="{BB962C8B-B14F-4D97-AF65-F5344CB8AC3E}">
        <p14:creationId xmlns:p14="http://schemas.microsoft.com/office/powerpoint/2010/main" val="40876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970" r="4706"/>
          <a:stretch/>
        </p:blipFill>
        <p:spPr>
          <a:xfrm>
            <a:off x="416858" y="685800"/>
            <a:ext cx="8296835" cy="58123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139" y="2094841"/>
            <a:ext cx="7436224" cy="65529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800" b="0" dirty="0">
                <a:solidFill>
                  <a:srgbClr val="25232F"/>
                </a:solidFill>
                <a:latin typeface="Impact" panose="020B0806030902050204" pitchFamily="34" charset="0"/>
              </a:rPr>
              <a:t>ATRIBUA VALOR E</a:t>
            </a:r>
            <a:br>
              <a:rPr lang="pt-BR" sz="4800" b="0" dirty="0">
                <a:solidFill>
                  <a:srgbClr val="25232F"/>
                </a:solidFill>
                <a:latin typeface="Impact" panose="020B0806030902050204" pitchFamily="34" charset="0"/>
              </a:rPr>
            </a:br>
            <a:r>
              <a:rPr lang="pt-BR" sz="4800" b="0" dirty="0">
                <a:solidFill>
                  <a:srgbClr val="25232F"/>
                </a:solidFill>
                <a:latin typeface="Impact" panose="020B0806030902050204" pitchFamily="34" charset="0"/>
              </a:rPr>
              <a:t>PROPÓSITO À VIDA</a:t>
            </a:r>
            <a:br>
              <a:rPr lang="pt-BR" sz="4800" b="0" dirty="0">
                <a:solidFill>
                  <a:srgbClr val="25232F"/>
                </a:solidFill>
                <a:latin typeface="Impact" panose="020B0806030902050204" pitchFamily="34" charset="0"/>
              </a:rPr>
            </a:br>
            <a:br>
              <a:rPr lang="pt-BR" sz="4800" b="0" dirty="0">
                <a:solidFill>
                  <a:srgbClr val="25232F"/>
                </a:solidFill>
                <a:latin typeface="Impact" panose="020B0806030902050204" pitchFamily="34" charset="0"/>
              </a:rPr>
            </a:br>
            <a:endParaRPr lang="pt-BR" sz="4400" b="0" dirty="0">
              <a:solidFill>
                <a:srgbClr val="25232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7692" r="21915" b="214"/>
          <a:stretch/>
        </p:blipFill>
        <p:spPr>
          <a:xfrm>
            <a:off x="443752" y="685800"/>
            <a:ext cx="8283389" cy="57956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532" y="3603812"/>
            <a:ext cx="5096434" cy="65529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pt-BR" sz="3600" dirty="0">
                <a:solidFill>
                  <a:srgbClr val="130803"/>
                </a:solidFill>
              </a:rPr>
              <a:t>Devemos ser como os sábios, fazendo o melhor do seu tempo, porque os dias são maus. </a:t>
            </a:r>
            <a:br>
              <a:rPr lang="pt-BR" sz="3600" dirty="0">
                <a:solidFill>
                  <a:srgbClr val="130803"/>
                </a:solidFill>
              </a:rPr>
            </a:br>
            <a:r>
              <a:rPr lang="pt-BR" sz="3600" dirty="0">
                <a:solidFill>
                  <a:srgbClr val="130803"/>
                </a:solidFill>
              </a:rPr>
              <a:t>[Efésios 5:15, 16].</a:t>
            </a:r>
            <a:br>
              <a:rPr lang="pt-BR" sz="3600" dirty="0">
                <a:solidFill>
                  <a:srgbClr val="130803"/>
                </a:solidFill>
              </a:rPr>
            </a:br>
            <a:br>
              <a:rPr lang="pt-BR" sz="3600" dirty="0">
                <a:solidFill>
                  <a:srgbClr val="130803"/>
                </a:solidFill>
              </a:rPr>
            </a:br>
            <a:endParaRPr lang="pt-BR" dirty="0">
              <a:solidFill>
                <a:srgbClr val="130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3" y="4921624"/>
            <a:ext cx="7301750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800" dirty="0"/>
              <a:t>Temos que </a:t>
            </a:r>
            <a:r>
              <a:rPr lang="pt-BR" sz="2800" dirty="0">
                <a:solidFill>
                  <a:srgbClr val="B81214"/>
                </a:solidFill>
              </a:rPr>
              <a:t>ter cuidado </a:t>
            </a:r>
            <a:r>
              <a:rPr lang="pt-BR" sz="2800" dirty="0"/>
              <a:t>para não sermos influenciados a fazer aquilo que todos estão fazendo, ou simplesmente o que achamos </a:t>
            </a:r>
            <a:br>
              <a:rPr lang="pt-BR" sz="2800" dirty="0"/>
            </a:br>
            <a:r>
              <a:rPr lang="pt-BR" sz="2800" dirty="0"/>
              <a:t>ser o melhor.</a:t>
            </a:r>
            <a:br>
              <a:rPr lang="pt-BR" sz="2800" dirty="0"/>
            </a:br>
            <a:br>
              <a:rPr lang="pt-BR" sz="2800" dirty="0"/>
            </a:br>
            <a:endParaRPr lang="pt-BR" sz="2400" dirty="0">
              <a:solidFill>
                <a:srgbClr val="130803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4" y="1102508"/>
            <a:ext cx="6543608" cy="22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2401" r="13723"/>
          <a:stretch/>
        </p:blipFill>
        <p:spPr>
          <a:xfrm>
            <a:off x="430306" y="685800"/>
            <a:ext cx="8269942" cy="58099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2" y="1896035"/>
            <a:ext cx="7301750" cy="655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Temos que fazer o que Deus tem nos direcionado.</a:t>
            </a:r>
            <a:b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5"/>
          <a:stretch/>
        </p:blipFill>
        <p:spPr>
          <a:xfrm>
            <a:off x="443753" y="690947"/>
            <a:ext cx="8269942" cy="57780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612" y="2094842"/>
            <a:ext cx="7436224" cy="65529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6000" b="0" dirty="0">
                <a:latin typeface="Impact" panose="020B0806030902050204" pitchFamily="34" charset="0"/>
              </a:rPr>
              <a:t>DEUS EM </a:t>
            </a:r>
            <a:br>
              <a:rPr lang="pt-BR" sz="6000" b="0" dirty="0">
                <a:latin typeface="Impact" panose="020B0806030902050204" pitchFamily="34" charset="0"/>
              </a:rPr>
            </a:br>
            <a:r>
              <a:rPr lang="pt-BR" sz="6000" b="0" dirty="0">
                <a:latin typeface="Impact" panose="020B0806030902050204" pitchFamily="34" charset="0"/>
              </a:rPr>
              <a:t>PRIMEIRO </a:t>
            </a:r>
            <a:br>
              <a:rPr lang="pt-BR" sz="6000" b="0" dirty="0">
                <a:latin typeface="Impact" panose="020B0806030902050204" pitchFamily="34" charset="0"/>
              </a:rPr>
            </a:br>
            <a:r>
              <a:rPr lang="pt-BR" sz="6000" b="0" dirty="0">
                <a:latin typeface="Impact" panose="020B0806030902050204" pitchFamily="34" charset="0"/>
              </a:rPr>
              <a:t>LUGAR</a:t>
            </a:r>
            <a:endParaRPr lang="pt-BR" sz="5400" b="0" dirty="0">
              <a:solidFill>
                <a:srgbClr val="36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"/>
          <a:stretch/>
        </p:blipFill>
        <p:spPr>
          <a:xfrm>
            <a:off x="430306" y="685799"/>
            <a:ext cx="8269941" cy="57956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6541" y="1653988"/>
            <a:ext cx="4424080" cy="65529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dirty="0"/>
              <a:t>Precisamos ser honestos em relação ao que </a:t>
            </a:r>
            <a:r>
              <a:rPr lang="pt-BR" dirty="0">
                <a:solidFill>
                  <a:srgbClr val="538034"/>
                </a:solidFill>
              </a:rPr>
              <a:t>realmente é prioridade</a:t>
            </a:r>
            <a:r>
              <a:rPr lang="pt-BR" dirty="0"/>
              <a:t> para nós mesmos. 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8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" r="4021" b="922"/>
          <a:stretch/>
        </p:blipFill>
        <p:spPr>
          <a:xfrm>
            <a:off x="363069" y="659018"/>
            <a:ext cx="8337177" cy="58359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475" y="1156447"/>
            <a:ext cx="8162364" cy="655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Se Deus não estiver em primeiro lugar, temos que fazer algumas mudanças.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7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345" y="1748117"/>
            <a:ext cx="7091309" cy="655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 ficar felizes por ser colaboradores de Cristo e não nos arrependeremos em sermos fiéis à Sua vontade.</a:t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6"/>
          <a:stretch/>
        </p:blipFill>
        <p:spPr>
          <a:xfrm>
            <a:off x="437030" y="667310"/>
            <a:ext cx="8263217" cy="58276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4118" y="4921623"/>
            <a:ext cx="4177666" cy="65529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fizermos de Deus a nossa força, teremos clara percepção de qual é o nosso dever, e todas as nossas aspirações serão desinteressadas. </a:t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6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567" y="5464806"/>
            <a:ext cx="7381268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</a:rPr>
              <a:t>Deus deve ocupar o </a:t>
            </a:r>
            <a:r>
              <a:rPr lang="pt-BR" sz="2200" dirty="0">
                <a:solidFill>
                  <a:srgbClr val="538034"/>
                </a:solidFill>
              </a:rPr>
              <a:t>primeiro lugar em nosso coração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</a:rPr>
              <a:t>e devemos estar em constante reconhecimento se realmente Ele tem ocupado lugar de honra em nossa vida, vivendo a plenitude de seu evangelho.</a:t>
            </a:r>
            <a:br>
              <a:rPr lang="pt-BR" sz="22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pt-BR" sz="2200" dirty="0">
                <a:solidFill>
                  <a:schemeClr val="bg2">
                    <a:lumMod val="10000"/>
                  </a:schemeClr>
                </a:solidFill>
              </a:rPr>
            </a:br>
            <a:endParaRPr lang="pt-BR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84" y="739588"/>
            <a:ext cx="3953435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67" y="4122827"/>
            <a:ext cx="7648662" cy="23347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463" y="3205700"/>
            <a:ext cx="7152666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Aqueles que são valiosos por sua vida e influência,</a:t>
            </a:r>
            <a:br>
              <a:rPr lang="pt-B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sentem a importância de seguir a Jesus de perto, de fazer da vida de Cristo seu estudo e exemplo. Tal coisa requererá esforço, meditação e diligente oração. Requer ação vigorosa obter a vitória sobre o egoísmo e tornar prioridade o interesse pela causa de Deus. Alguns têm feito esforços, posto o eu sob rigorosa disciplina e alcançado magníficas vitórias. Os que consideram prioridade os próprios interesses vivem para si mesmos. Seu caráter é como inútil escória à vista de Deus. </a:t>
            </a:r>
            <a:br>
              <a:rPr lang="pt-B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[T2 637.1]</a:t>
            </a:r>
            <a:br>
              <a:rPr lang="pt-BR" sz="20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pt-BR" sz="2000" dirty="0">
                <a:solidFill>
                  <a:schemeClr val="bg2">
                    <a:lumMod val="10000"/>
                  </a:schemeClr>
                </a:solidFill>
              </a:rPr>
            </a:b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7" y="3715871"/>
            <a:ext cx="1854440" cy="18544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468" y="309775"/>
            <a:ext cx="1854440" cy="18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645" y="1193888"/>
            <a:ext cx="7766645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4800" b="0" dirty="0">
                <a:latin typeface="Impact" panose="020B0806030902050204" pitchFamily="34" charset="0"/>
              </a:rPr>
              <a:t>QUAIS SÃO SUAS PRIORIDADES?</a:t>
            </a:r>
            <a:endParaRPr lang="pt-BR" sz="4400" b="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611" y="3461193"/>
            <a:ext cx="4612341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800" dirty="0"/>
              <a:t>Quando se trata de </a:t>
            </a:r>
            <a:r>
              <a:rPr lang="pt-BR" sz="2800" dirty="0">
                <a:solidFill>
                  <a:srgbClr val="538034"/>
                </a:solidFill>
              </a:rPr>
              <a:t>manter suas prioridades</a:t>
            </a:r>
            <a:r>
              <a:rPr lang="pt-BR" sz="2800" dirty="0"/>
              <a:t> e identificar</a:t>
            </a:r>
            <a:br>
              <a:rPr lang="pt-BR" sz="2800" dirty="0"/>
            </a:br>
            <a:r>
              <a:rPr lang="pt-BR" sz="2800" dirty="0"/>
              <a:t>o que é realmente importante, vemos duas respostas diferentes na visita de Jesus a Marta e Maria.</a:t>
            </a:r>
            <a:br>
              <a:rPr lang="pt-BR" sz="2800" dirty="0"/>
            </a:br>
            <a:br>
              <a:rPr lang="pt-BR" sz="2800" dirty="0"/>
            </a:br>
            <a:endParaRPr lang="pt-B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65" y="820270"/>
            <a:ext cx="3763683" cy="5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5403"/>
          <a:stretch/>
        </p:blipFill>
        <p:spPr>
          <a:xfrm>
            <a:off x="430306" y="690111"/>
            <a:ext cx="8269942" cy="57913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805" y="3309363"/>
            <a:ext cx="7153836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“Marta anelava proporcionar-lhes conforto e, em sua ansiedade, esqueceu a gentileza devida ao Hóspede. Jesus lhe respondeu branda e pacientemente: ‘Marta, Marta, estás ansiosa e afadigada com muitas coisas, mas uma só é necessária; e Maria escolheu a boa parte, a qual não lhe será tirada’”. </a:t>
            </a: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10434" y="937908"/>
            <a:ext cx="3267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Lucas 10:41, 42</a:t>
            </a:r>
          </a:p>
        </p:txBody>
      </p:sp>
    </p:spTree>
    <p:extLst>
      <p:ext uri="{BB962C8B-B14F-4D97-AF65-F5344CB8AC3E}">
        <p14:creationId xmlns:p14="http://schemas.microsoft.com/office/powerpoint/2010/main" val="32603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4740" y="3402071"/>
            <a:ext cx="6965577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Maria estava enriquecendo o espírito com as preciosas palavras do Salvador, palavras mais valiosas para ele do que as mais magníficas joias da Terra. </a:t>
            </a:r>
            <a:br>
              <a:rPr lang="pt-BR" sz="2400" dirty="0"/>
            </a:br>
            <a:r>
              <a:rPr lang="pt-BR" sz="2400" dirty="0"/>
              <a:t>[DTN 367.4].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03" y="2355236"/>
            <a:ext cx="1734285" cy="17342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5370" y="1114842"/>
            <a:ext cx="1734285" cy="17342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67" y="4122827"/>
            <a:ext cx="7648662" cy="23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3752" y="681498"/>
            <a:ext cx="8229601" cy="577309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/>
        </p:blipFill>
        <p:spPr>
          <a:xfrm>
            <a:off x="443752" y="1837233"/>
            <a:ext cx="5432614" cy="46173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0059" y="2186857"/>
            <a:ext cx="5136775" cy="655291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pt-BR" sz="2800" dirty="0"/>
              <a:t>Quando nós entregamos a liderança ao Espírito Santo, Ele nos ajuda a organizar nossas prioridades.</a:t>
            </a:r>
            <a:br>
              <a:rPr lang="pt-BR" sz="2800" dirty="0"/>
            </a:br>
            <a:br>
              <a:rPr lang="pt-BR" sz="28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330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16" y="3309661"/>
            <a:ext cx="1734285" cy="17342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764" y="375254"/>
            <a:ext cx="1734285" cy="17342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188" y="2654370"/>
            <a:ext cx="7032813" cy="6552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A falta de prosperidade temporal</a:t>
            </a:r>
            <a:br>
              <a:rPr lang="pt-BR" sz="2400" dirty="0"/>
            </a:br>
            <a:r>
              <a:rPr lang="pt-BR" sz="2400" dirty="0"/>
              <a:t>era o resultado da negligência em dar prioridade aos interesses de Deus, os profetas afirmaram. Tivessem os israelitas honrado a Deus, tivessem-Lhe eles mostrado o devido respeito e cortesia, fazendo do reerguimento de Sua casa a primeira obra, e teriam convidado Sua presença e bênção.</a:t>
            </a:r>
            <a:br>
              <a:rPr lang="pt-BR" sz="2400" dirty="0"/>
            </a:br>
            <a:r>
              <a:rPr lang="pt-BR" sz="2400" dirty="0"/>
              <a:t>[PR 291.5]</a:t>
            </a: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67" y="4122827"/>
            <a:ext cx="7648662" cy="23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318</Words>
  <Application>Microsoft Office PowerPoint</Application>
  <PresentationFormat>Apresentação na tela (4:3)</PresentationFormat>
  <Paragraphs>22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Impact</vt:lpstr>
      <vt:lpstr>Tema do Office</vt:lpstr>
      <vt:lpstr>Apresentação do PowerPoint</vt:lpstr>
      <vt:lpstr>Deus deve ocupar o primeiro lugar em nosso coração e devemos estar em constante reconhecimento se realmente Ele tem ocupado lugar de honra em nossa vida, vivendo a plenitude de seu evangelho.  </vt:lpstr>
      <vt:lpstr>Aqueles que são valiosos por sua vida e influência, sentem a importância de seguir a Jesus de perto, de fazer da vida de Cristo seu estudo e exemplo. Tal coisa requererá esforço, meditação e diligente oração. Requer ação vigorosa obter a vitória sobre o egoísmo e tornar prioridade o interesse pela causa de Deus. Alguns têm feito esforços, posto o eu sob rigorosa disciplina e alcançado magníficas vitórias. Os que consideram prioridade os próprios interesses vivem para si mesmos. Seu caráter é como inútil escória à vista de Deus.  [T2 637.1]  </vt:lpstr>
      <vt:lpstr>QUAIS SÃO SUAS PRIORIDADES?</vt:lpstr>
      <vt:lpstr>Quando se trata de manter suas prioridades e identificar o que é realmente importante, vemos duas respostas diferentes na visita de Jesus a Marta e Maria.  </vt:lpstr>
      <vt:lpstr>“Marta anelava proporcionar-lhes conforto e, em sua ansiedade, esqueceu a gentileza devida ao Hóspede. Jesus lhe respondeu branda e pacientemente: ‘Marta, Marta, estás ansiosa e afadigada com muitas coisas, mas uma só é necessária; e Maria escolheu a boa parte, a qual não lhe será tirada’”.    </vt:lpstr>
      <vt:lpstr>Maria estava enriquecendo o espírito com as preciosas palavras do Salvador, palavras mais valiosas para ele do que as mais magníficas joias da Terra.  [DTN 367.4].    </vt:lpstr>
      <vt:lpstr>Quando nós entregamos a liderança ao Espírito Santo, Ele nos ajuda a organizar nossas prioridades.  </vt:lpstr>
      <vt:lpstr>A falta de prosperidade temporal era o resultado da negligência em dar prioridade aos interesses de Deus, os profetas afirmaram. Tivessem os israelitas honrado a Deus, tivessem-Lhe eles mostrado o devido respeito e cortesia, fazendo do reerguimento de Sua casa a primeira obra, e teriam convidado Sua presença e bênção. [PR 291.5]</vt:lpstr>
      <vt:lpstr>ATRIBUA VALOR E PROPÓSITO À VIDA  </vt:lpstr>
      <vt:lpstr>Devemos ser como os sábios, fazendo o melhor do seu tempo, porque os dias são maus.  [Efésios 5:15, 16].  </vt:lpstr>
      <vt:lpstr>Temos que ter cuidado para não sermos influenciados a fazer aquilo que todos estão fazendo, ou simplesmente o que achamos  ser o melhor.  </vt:lpstr>
      <vt:lpstr>Temos que fazer o que Deus tem nos direcionado.  </vt:lpstr>
      <vt:lpstr>DEUS EM  PRIMEIRO  LUGAR</vt:lpstr>
      <vt:lpstr>Precisamos ser honestos em relação ao que realmente é prioridade para nós mesmos. </vt:lpstr>
      <vt:lpstr>Se Deus não estiver em primeiro lugar, temos que fazer algumas mudanças.</vt:lpstr>
      <vt:lpstr>Devemos ficar felizes por ser colaboradores de Cristo e não nos arrependeremos em sermos fiéis à Sua vontade.  </vt:lpstr>
      <vt:lpstr>Se fizermos de Deus a nossa força, teremos clara percepção de qual é o nosso dever, e todas as nossas aspirações serão desinteressadas. 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SM-SERMÕES</dc:subject>
  <dc:creator>Pr. MARCELO AUGUSTO DE CARVALHO; Dani Santos</dc:creator>
  <cp:keywords>www.4tons.com.br</cp:keywords>
  <dc:description>COMÉRCIO PROIBIDO. USO PESSOAL</dc:description>
  <cp:lastModifiedBy>Pr. Marcelo Carvalho</cp:lastModifiedBy>
  <cp:revision>15</cp:revision>
  <dcterms:created xsi:type="dcterms:W3CDTF">2016-10-01T22:46:21Z</dcterms:created>
  <dcterms:modified xsi:type="dcterms:W3CDTF">2017-12-28T12:13:11Z</dcterms:modified>
</cp:coreProperties>
</file>