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7" r:id="rId2"/>
    <p:sldId id="256" r:id="rId3"/>
    <p:sldId id="257" r:id="rId4"/>
    <p:sldId id="258" r:id="rId5"/>
    <p:sldId id="259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72" r:id="rId19"/>
    <p:sldId id="273" r:id="rId20"/>
    <p:sldId id="274" r:id="rId21"/>
    <p:sldId id="288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7E99"/>
    <a:srgbClr val="122D46"/>
    <a:srgbClr val="5B8093"/>
    <a:srgbClr val="597E90"/>
    <a:srgbClr val="4A4242"/>
    <a:srgbClr val="5E95AD"/>
    <a:srgbClr val="5B7D90"/>
    <a:srgbClr val="D5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965" autoAdjust="0"/>
  </p:normalViewPr>
  <p:slideViewPr>
    <p:cSldViewPr snapToGrid="0">
      <p:cViewPr varScale="1">
        <p:scale>
          <a:sx n="42" d="100"/>
          <a:sy n="42" d="100"/>
        </p:scale>
        <p:origin x="1450" y="53"/>
      </p:cViewPr>
      <p:guideLst/>
    </p:cSldViewPr>
  </p:slideViewPr>
  <p:notesTextViewPr>
    <p:cViewPr>
      <p:scale>
        <a:sx n="1" d="1"/>
        <a:sy n="1" d="1"/>
      </p:scale>
      <p:origin x="0" y="-3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0021D-4F16-444F-B5B2-78AD4D87D704}" type="datetimeFigureOut">
              <a:rPr lang="pt-BR" smtClean="0"/>
              <a:t>28/12/2017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30308-68A2-4D39-AA16-8A82265522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0681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/>
              <a:t>www.4tons.com.br</a:t>
            </a:r>
          </a:p>
          <a:p>
            <a:pPr algn="ctr"/>
            <a:r>
              <a:rPr lang="pt-BR" b="1" dirty="0"/>
              <a:t>Pr. </a:t>
            </a:r>
            <a:r>
              <a:rPr lang="pt-BR" b="1"/>
              <a:t>Marcelo Augusto de Carvalho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30308-68A2-4D39-AA16-8A822655220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4159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4928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60688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4668" y="129277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5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slow">
    <p:wipe dir="r"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95474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1393371"/>
            <a:ext cx="9144000" cy="54646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ubtítulo 1"/>
          <p:cNvSpPr txBox="1">
            <a:spLocks/>
          </p:cNvSpPr>
          <p:nvPr/>
        </p:nvSpPr>
        <p:spPr>
          <a:xfrm>
            <a:off x="758478" y="2161321"/>
            <a:ext cx="1200952" cy="49288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3900" b="0" dirty="0">
                <a:solidFill>
                  <a:srgbClr val="5B8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54514" y="2030692"/>
            <a:ext cx="45719" cy="3991429"/>
          </a:xfrm>
          <a:prstGeom prst="rect">
            <a:avLst/>
          </a:prstGeom>
          <a:solidFill>
            <a:srgbClr val="4A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79771"/>
          </a:xfrm>
          <a:prstGeom prst="rect">
            <a:avLst/>
          </a:prstGeom>
        </p:spPr>
      </p:pic>
      <p:sp>
        <p:nvSpPr>
          <p:cNvPr id="7" name="Subtítulo 1"/>
          <p:cNvSpPr txBox="1">
            <a:spLocks/>
          </p:cNvSpPr>
          <p:nvPr/>
        </p:nvSpPr>
        <p:spPr>
          <a:xfrm>
            <a:off x="3178628" y="2654205"/>
            <a:ext cx="5341257" cy="49288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Pediria que todos participassem com espírito de gratidão</a:t>
            </a:r>
            <a:b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necessidade.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Orientação da Criança, p.340</a:t>
            </a:r>
            <a:br>
              <a:rPr lang="pt-BR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pt-BR" sz="2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514" y="4710553"/>
            <a:ext cx="6589486" cy="218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20636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1393371"/>
            <a:ext cx="9144000" cy="54646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79771"/>
          </a:xfrm>
          <a:prstGeom prst="rect">
            <a:avLst/>
          </a:prstGeom>
        </p:spPr>
      </p:pic>
      <p:sp>
        <p:nvSpPr>
          <p:cNvPr id="5" name="Subtítulo 1"/>
          <p:cNvSpPr txBox="1">
            <a:spLocks/>
          </p:cNvSpPr>
          <p:nvPr/>
        </p:nvSpPr>
        <p:spPr>
          <a:xfrm>
            <a:off x="758478" y="2161321"/>
            <a:ext cx="1200952" cy="49288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3900" b="0" dirty="0">
                <a:solidFill>
                  <a:srgbClr val="5B8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54514" y="2030692"/>
            <a:ext cx="45719" cy="3991429"/>
          </a:xfrm>
          <a:prstGeom prst="rect">
            <a:avLst/>
          </a:prstGeom>
          <a:solidFill>
            <a:srgbClr val="4A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ubtítulo 1"/>
          <p:cNvSpPr txBox="1">
            <a:spLocks/>
          </p:cNvSpPr>
          <p:nvPr/>
        </p:nvSpPr>
        <p:spPr>
          <a:xfrm>
            <a:off x="3299227" y="2312636"/>
            <a:ext cx="5341257" cy="49288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o pai não estivesse, ela solicitaria que a mãe dirigisse o culto. Isso antes da família sair para o trabalho ou escola.</a:t>
            </a:r>
            <a:b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Orientação da Criança, p.341</a:t>
            </a:r>
            <a:b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pt-BR" sz="2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514" y="4710553"/>
            <a:ext cx="6589486" cy="218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84898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1393371"/>
            <a:ext cx="9144000" cy="54646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ubtítulo 1"/>
          <p:cNvSpPr txBox="1">
            <a:spLocks/>
          </p:cNvSpPr>
          <p:nvPr/>
        </p:nvSpPr>
        <p:spPr>
          <a:xfrm>
            <a:off x="758478" y="2161321"/>
            <a:ext cx="1200952" cy="49288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3900" b="0" dirty="0">
                <a:solidFill>
                  <a:srgbClr val="5B8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54514" y="2030692"/>
            <a:ext cx="45719" cy="3991429"/>
          </a:xfrm>
          <a:prstGeom prst="rect">
            <a:avLst/>
          </a:prstGeom>
          <a:solidFill>
            <a:srgbClr val="4A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7977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514" y="4710553"/>
            <a:ext cx="6589486" cy="2180104"/>
          </a:xfrm>
          <a:prstGeom prst="rect">
            <a:avLst/>
          </a:prstGeom>
        </p:spPr>
      </p:pic>
      <p:sp>
        <p:nvSpPr>
          <p:cNvPr id="7" name="Subtítulo 1"/>
          <p:cNvSpPr txBox="1">
            <a:spLocks/>
          </p:cNvSpPr>
          <p:nvPr/>
        </p:nvSpPr>
        <p:spPr>
          <a:xfrm>
            <a:off x="3050135" y="2312636"/>
            <a:ext cx="5865265" cy="49288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Ela determinaria que uma oração piedosa, humilde e cheia de ternura fosse feita. Pois ela sabe que anjos ministradores hão de guardar as crianças assim consagradas a Deus.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Orientação da Criança, p.341</a:t>
            </a:r>
            <a:endParaRPr lang="pt-BR" sz="2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912533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1393371"/>
            <a:ext cx="9144000" cy="54646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ubtítulo 1"/>
          <p:cNvSpPr txBox="1">
            <a:spLocks/>
          </p:cNvSpPr>
          <p:nvPr/>
        </p:nvSpPr>
        <p:spPr>
          <a:xfrm>
            <a:off x="758478" y="2161321"/>
            <a:ext cx="1200952" cy="49288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3900" b="0" dirty="0">
                <a:solidFill>
                  <a:srgbClr val="5B8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54514" y="2030692"/>
            <a:ext cx="45719" cy="3991429"/>
          </a:xfrm>
          <a:prstGeom prst="rect">
            <a:avLst/>
          </a:prstGeom>
          <a:solidFill>
            <a:srgbClr val="4A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7977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514" y="4710553"/>
            <a:ext cx="6589486" cy="2180104"/>
          </a:xfrm>
          <a:prstGeom prst="rect">
            <a:avLst/>
          </a:prstGeom>
        </p:spPr>
      </p:pic>
      <p:sp>
        <p:nvSpPr>
          <p:cNvPr id="7" name="Subtítulo 1"/>
          <p:cNvSpPr txBox="1">
            <a:spLocks/>
          </p:cNvSpPr>
          <p:nvPr/>
        </p:nvSpPr>
        <p:spPr>
          <a:xfrm>
            <a:off x="3178628" y="2312636"/>
            <a:ext cx="5341257" cy="49288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Ela faria o convite para que o culto fosse realizado um pela manhã e outro a noite, pois ela sabe que de manhã e a tarde o universo toma nota de cada família que ora.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Manuscrito 19, 1900.</a:t>
            </a:r>
            <a:endParaRPr lang="pt-BR" sz="2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943334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1393371"/>
            <a:ext cx="9144000" cy="54646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ubtítulo 1"/>
          <p:cNvSpPr txBox="1">
            <a:spLocks/>
          </p:cNvSpPr>
          <p:nvPr/>
        </p:nvSpPr>
        <p:spPr>
          <a:xfrm>
            <a:off x="221448" y="2190349"/>
            <a:ext cx="3160379" cy="49288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3900" b="0" dirty="0">
                <a:solidFill>
                  <a:srgbClr val="5B8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6" name="Retângulo 5"/>
          <p:cNvSpPr/>
          <p:nvPr/>
        </p:nvSpPr>
        <p:spPr>
          <a:xfrm>
            <a:off x="3381827" y="2045207"/>
            <a:ext cx="45719" cy="3991429"/>
          </a:xfrm>
          <a:prstGeom prst="rect">
            <a:avLst/>
          </a:prstGeom>
          <a:solidFill>
            <a:srgbClr val="4A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79771"/>
          </a:xfrm>
          <a:prstGeom prst="rect">
            <a:avLst/>
          </a:prstGeom>
        </p:spPr>
      </p:pic>
      <p:sp>
        <p:nvSpPr>
          <p:cNvPr id="7" name="Subtítulo 1"/>
          <p:cNvSpPr txBox="1">
            <a:spLocks/>
          </p:cNvSpPr>
          <p:nvPr/>
        </p:nvSpPr>
        <p:spPr>
          <a:xfrm>
            <a:off x="3615144" y="2805520"/>
            <a:ext cx="5341257" cy="49288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Apelaria para que o culto fosse realizado antes do café da manhã. </a:t>
            </a:r>
            <a:r>
              <a:rPr lang="pt-BR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Orientação da Criança, p.341</a:t>
            </a:r>
            <a:endParaRPr lang="pt-BR" sz="2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pt-BR" sz="2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514" y="4710553"/>
            <a:ext cx="6589486" cy="218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30129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1393371"/>
            <a:ext cx="9144000" cy="54646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ubtítulo 1"/>
          <p:cNvSpPr txBox="1">
            <a:spLocks/>
          </p:cNvSpPr>
          <p:nvPr/>
        </p:nvSpPr>
        <p:spPr>
          <a:xfrm>
            <a:off x="221448" y="2190349"/>
            <a:ext cx="3160379" cy="49288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3900" b="0" dirty="0">
                <a:solidFill>
                  <a:srgbClr val="5B8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6" name="Retângulo 5"/>
          <p:cNvSpPr/>
          <p:nvPr/>
        </p:nvSpPr>
        <p:spPr>
          <a:xfrm>
            <a:off x="3336108" y="2045207"/>
            <a:ext cx="45719" cy="3991429"/>
          </a:xfrm>
          <a:prstGeom prst="rect">
            <a:avLst/>
          </a:prstGeom>
          <a:solidFill>
            <a:srgbClr val="4A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79771"/>
          </a:xfrm>
          <a:prstGeom prst="rect">
            <a:avLst/>
          </a:prstGeom>
        </p:spPr>
      </p:pic>
      <p:sp>
        <p:nvSpPr>
          <p:cNvPr id="7" name="Subtítulo 1"/>
          <p:cNvSpPr txBox="1">
            <a:spLocks/>
          </p:cNvSpPr>
          <p:nvPr/>
        </p:nvSpPr>
        <p:spPr>
          <a:xfrm>
            <a:off x="3592285" y="2683233"/>
            <a:ext cx="5341257" cy="49288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Não permitiria que o culto fosse ocasional, governado pelas circunstâncias.</a:t>
            </a:r>
            <a:b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Orientação da Criança, p. 519</a:t>
            </a:r>
            <a:endParaRPr lang="pt-BR" sz="2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pt-BR" sz="2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514" y="4710553"/>
            <a:ext cx="6589486" cy="218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45670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1393371"/>
            <a:ext cx="9144000" cy="54646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ubtítulo 1"/>
          <p:cNvSpPr txBox="1">
            <a:spLocks/>
          </p:cNvSpPr>
          <p:nvPr/>
        </p:nvSpPr>
        <p:spPr>
          <a:xfrm>
            <a:off x="221448" y="2190349"/>
            <a:ext cx="3160379" cy="49288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3900" b="0" dirty="0">
                <a:solidFill>
                  <a:srgbClr val="5B8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6" name="Retângulo 5"/>
          <p:cNvSpPr/>
          <p:nvPr/>
        </p:nvSpPr>
        <p:spPr>
          <a:xfrm>
            <a:off x="3336108" y="2045207"/>
            <a:ext cx="45719" cy="3991429"/>
          </a:xfrm>
          <a:prstGeom prst="rect">
            <a:avLst/>
          </a:prstGeom>
          <a:solidFill>
            <a:srgbClr val="4A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7977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514" y="4710553"/>
            <a:ext cx="6589486" cy="2180104"/>
          </a:xfrm>
          <a:prstGeom prst="rect">
            <a:avLst/>
          </a:prstGeom>
        </p:spPr>
      </p:pic>
      <p:sp>
        <p:nvSpPr>
          <p:cNvPr id="7" name="Subtítulo 1"/>
          <p:cNvSpPr txBox="1">
            <a:spLocks/>
          </p:cNvSpPr>
          <p:nvPr/>
        </p:nvSpPr>
        <p:spPr>
          <a:xfrm>
            <a:off x="3603275" y="2436791"/>
            <a:ext cx="5150397" cy="49288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Ela não aceitaria que ele fosse sem vida e tedioso, pois reconhece que Deus é desonrado com cultos assim.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Orientação da Criança, p. 521</a:t>
            </a:r>
            <a:endParaRPr lang="pt-BR" sz="2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pt-BR" sz="2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154621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1393371"/>
            <a:ext cx="9144000" cy="54646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7977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514" y="4710553"/>
            <a:ext cx="6589486" cy="2180104"/>
          </a:xfrm>
          <a:prstGeom prst="rect">
            <a:avLst/>
          </a:prstGeom>
        </p:spPr>
      </p:pic>
      <p:sp>
        <p:nvSpPr>
          <p:cNvPr id="5" name="Subtítulo 1"/>
          <p:cNvSpPr txBox="1">
            <a:spLocks/>
          </p:cNvSpPr>
          <p:nvPr/>
        </p:nvSpPr>
        <p:spPr>
          <a:xfrm>
            <a:off x="221448" y="2190349"/>
            <a:ext cx="3160379" cy="49288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3900" b="0" dirty="0">
                <a:solidFill>
                  <a:srgbClr val="5B8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6" name="Retângulo 5"/>
          <p:cNvSpPr/>
          <p:nvPr/>
        </p:nvSpPr>
        <p:spPr>
          <a:xfrm>
            <a:off x="3336108" y="2045207"/>
            <a:ext cx="45719" cy="3991429"/>
          </a:xfrm>
          <a:prstGeom prst="rect">
            <a:avLst/>
          </a:prstGeom>
          <a:solidFill>
            <a:srgbClr val="4A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ubtítulo 1"/>
          <p:cNvSpPr txBox="1">
            <a:spLocks/>
          </p:cNvSpPr>
          <p:nvPr/>
        </p:nvSpPr>
        <p:spPr>
          <a:xfrm>
            <a:off x="3645259" y="1798765"/>
            <a:ext cx="5150397" cy="49288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se na sua casa não houvesse culto familiar, por fim ela diria:</a:t>
            </a:r>
            <a:b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pt-BR" sz="2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594458" y="2817727"/>
            <a:ext cx="525199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231F20"/>
                </a:solidFill>
                <a:latin typeface="BellMT"/>
              </a:rPr>
              <a:t>Não sei de nada que me cause tão grande tristeza como um lar sem oração. Não me sinto segura em tal casa uma noite sequer; não fosse a esperança de ajudar os pais a reconhecerem sua necessidade e sua triste negligência, eu ali não permaneceria. Os filhos mostram o resultado dessa negligência, pois não têm o temor de Deus. </a:t>
            </a:r>
            <a:r>
              <a:rPr lang="pt-BR" dirty="0"/>
              <a:t>— </a:t>
            </a:r>
            <a:r>
              <a:rPr lang="pt-BR" i="1" dirty="0"/>
              <a:t>The </a:t>
            </a:r>
            <a:r>
              <a:rPr lang="pt-BR" i="1" dirty="0" err="1"/>
              <a:t>Signs</a:t>
            </a:r>
            <a:r>
              <a:rPr lang="pt-BR" i="1" dirty="0"/>
              <a:t> </a:t>
            </a:r>
            <a:r>
              <a:rPr lang="pt-BR" i="1" dirty="0" err="1"/>
              <a:t>of</a:t>
            </a:r>
            <a:r>
              <a:rPr lang="pt-BR" i="1" dirty="0"/>
              <a:t> </a:t>
            </a:r>
            <a:r>
              <a:rPr lang="pt-BR" i="1" dirty="0" err="1"/>
              <a:t>the</a:t>
            </a:r>
            <a:r>
              <a:rPr lang="pt-BR" i="1" dirty="0"/>
              <a:t> Times, 7 de Agosto de 1884.</a:t>
            </a:r>
            <a:br>
              <a:rPr lang="pt-BR" i="1" dirty="0"/>
            </a:br>
            <a:r>
              <a:rPr lang="pt-BR" i="1" dirty="0"/>
              <a:t>Citado em Orientação da </a:t>
            </a:r>
            <a:r>
              <a:rPr lang="pt-BR" i="1" dirty="0" err="1"/>
              <a:t>Criança,p</a:t>
            </a:r>
            <a:r>
              <a:rPr lang="pt-BR" i="1" dirty="0"/>
              <a:t>. 517.</a:t>
            </a:r>
            <a:br>
              <a:rPr lang="pt-BR" i="1" dirty="0"/>
            </a:b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4805304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936" cy="6858000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286231" y="1681457"/>
            <a:ext cx="8523940" cy="4928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Portanto, se não houvesse culto familiar em seu lar...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irmã Ellen estaria decidida, se fosse convidada por você como hospede especial, a ir embora e ali não permanecer!</a:t>
            </a:r>
            <a:br>
              <a:rPr lang="pt-B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pt-BR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05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1114"/>
            <a:ext cx="9144000" cy="610688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79771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4336570" y="1793089"/>
            <a:ext cx="4361116" cy="492884"/>
          </a:xfrm>
        </p:spPr>
        <p:txBody>
          <a:bodyPr/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Existe culto familiar em sua casa?</a:t>
            </a:r>
            <a:br>
              <a:rPr 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pt-BR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ubtítulo 1"/>
          <p:cNvSpPr txBox="1">
            <a:spLocks/>
          </p:cNvSpPr>
          <p:nvPr/>
        </p:nvSpPr>
        <p:spPr>
          <a:xfrm rot="242285">
            <a:off x="6091519" y="2369164"/>
            <a:ext cx="2357503" cy="49288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pt-BR" sz="28700" dirty="0">
                <a:solidFill>
                  <a:srgbClr val="5E7E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Subtítulo 1"/>
          <p:cNvSpPr txBox="1">
            <a:spLocks/>
          </p:cNvSpPr>
          <p:nvPr/>
        </p:nvSpPr>
        <p:spPr>
          <a:xfrm rot="9907520" flipV="1">
            <a:off x="6002200" y="4993035"/>
            <a:ext cx="2639485" cy="113607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pt-BR" sz="115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Subtítulo 1"/>
          <p:cNvSpPr txBox="1">
            <a:spLocks/>
          </p:cNvSpPr>
          <p:nvPr/>
        </p:nvSpPr>
        <p:spPr>
          <a:xfrm rot="11353825" flipV="1">
            <a:off x="3964941" y="3799379"/>
            <a:ext cx="2639485" cy="113607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pt-BR" sz="115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855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936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431437" y="5258933"/>
            <a:ext cx="8283061" cy="1325002"/>
          </a:xfrm>
        </p:spPr>
        <p:txBody>
          <a:bodyPr>
            <a:noAutofit/>
          </a:bodyPr>
          <a:lstStyle/>
          <a:p>
            <a:r>
              <a:rPr lang="pt-BR" sz="4400" dirty="0">
                <a:solidFill>
                  <a:srgbClr val="122D46"/>
                </a:solidFill>
              </a:rPr>
              <a:t>Que tal convidar Ellen White para</a:t>
            </a:r>
            <a:br>
              <a:rPr lang="pt-BR" sz="4400" dirty="0">
                <a:solidFill>
                  <a:srgbClr val="122D46"/>
                </a:solidFill>
              </a:rPr>
            </a:br>
            <a:r>
              <a:rPr lang="pt-BR" sz="4400" dirty="0">
                <a:solidFill>
                  <a:srgbClr val="122D46"/>
                </a:solidFill>
              </a:rPr>
              <a:t>fazer o culto familiar em sua casa?</a:t>
            </a:r>
          </a:p>
        </p:txBody>
      </p:sp>
    </p:spTree>
    <p:extLst>
      <p:ext uri="{BB962C8B-B14F-4D97-AF65-F5344CB8AC3E}">
        <p14:creationId xmlns:p14="http://schemas.microsoft.com/office/powerpoint/2010/main" val="108053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48"/>
          <a:stretch/>
        </p:blipFill>
        <p:spPr>
          <a:xfrm>
            <a:off x="0" y="1329247"/>
            <a:ext cx="9144000" cy="553601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79771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461682" y="2554290"/>
            <a:ext cx="5500968" cy="492884"/>
          </a:xfrm>
        </p:spPr>
        <p:txBody>
          <a:bodyPr/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“Os primeiros pensamentos do cristão pela manhã devem ser para Deus.” Ellen White.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pt-BR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Orientação da </a:t>
            </a:r>
            <a:r>
              <a:rPr lang="pt-BR" sz="2800" i="1">
                <a:solidFill>
                  <a:schemeClr val="tx1">
                    <a:lumMod val="75000"/>
                    <a:lumOff val="25000"/>
                  </a:schemeClr>
                </a:solidFill>
              </a:rPr>
              <a:t>Criança, p.519</a:t>
            </a:r>
            <a:r>
              <a:rPr lang="pt-BR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br>
              <a:rPr lang="pt-BR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pt-BR" sz="2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0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56473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40"/>
          <a:stretch/>
        </p:blipFill>
        <p:spPr>
          <a:xfrm>
            <a:off x="0" y="1175657"/>
            <a:ext cx="9144000" cy="570411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79771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481532" y="1868437"/>
            <a:ext cx="4917781" cy="492884"/>
          </a:xfrm>
        </p:spPr>
        <p:txBody>
          <a:bodyPr/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pt-BR" sz="2600" dirty="0"/>
              <a:t>“Se já houve tempo em que toda casa deveria ser uma casa de oração, agora é esse tempo. Prevalecem a incredulidade e o ceticismo. Predomina a iniquidade. A corrupção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pt-BR" sz="2600" dirty="0"/>
              <a:t>penetra nas correntes vitais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pt-BR" sz="2600" dirty="0"/>
              <a:t>da alma, e irrompe na vida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pt-BR" sz="2600" dirty="0"/>
              <a:t> a rebelião contra Deus.” O.C.,p.517.</a:t>
            </a:r>
            <a:br>
              <a:rPr lang="pt-BR" sz="2600" dirty="0"/>
            </a:br>
            <a:br>
              <a:rPr lang="pt-BR" sz="2600" dirty="0"/>
            </a:b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20127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1344042"/>
            <a:ext cx="9144000" cy="5513957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042"/>
            <a:ext cx="7228114" cy="554298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79771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868058" y="2060323"/>
            <a:ext cx="4718850" cy="492884"/>
          </a:xfrm>
        </p:spPr>
        <p:txBody>
          <a:bodyPr/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Como Ellen White faria o culto doméstico, com sua família, se estivesse em seu lar?</a:t>
            </a:r>
            <a:b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2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1393371"/>
            <a:ext cx="9144000" cy="54646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79771"/>
          </a:xfrm>
          <a:prstGeom prst="rect">
            <a:avLst/>
          </a:prstGeom>
        </p:spPr>
      </p:pic>
      <p:sp>
        <p:nvSpPr>
          <p:cNvPr id="5" name="Subtítulo 1"/>
          <p:cNvSpPr txBox="1">
            <a:spLocks/>
          </p:cNvSpPr>
          <p:nvPr/>
        </p:nvSpPr>
        <p:spPr>
          <a:xfrm>
            <a:off x="758478" y="2161321"/>
            <a:ext cx="1200952" cy="49288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3900" b="0" dirty="0">
                <a:solidFill>
                  <a:srgbClr val="597E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54514" y="2030692"/>
            <a:ext cx="45719" cy="3991429"/>
          </a:xfrm>
          <a:prstGeom prst="rect">
            <a:avLst/>
          </a:prstGeom>
          <a:solidFill>
            <a:srgbClr val="4A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3047146" y="2559078"/>
            <a:ext cx="5604221" cy="49288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Ela colocaria cada criança com sua bíblia na mão, lendo um ou dois versículos.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Conselhos para Igreja p.269.3</a:t>
            </a:r>
            <a:br>
              <a:rPr lang="pt-BR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514" y="4710553"/>
            <a:ext cx="6589486" cy="218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6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1393371"/>
            <a:ext cx="9144000" cy="54646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ubtítulo 1"/>
          <p:cNvSpPr txBox="1">
            <a:spLocks/>
          </p:cNvSpPr>
          <p:nvPr/>
        </p:nvSpPr>
        <p:spPr>
          <a:xfrm>
            <a:off x="758478" y="2161321"/>
            <a:ext cx="1200952" cy="49288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3900" b="0" dirty="0">
                <a:solidFill>
                  <a:srgbClr val="5B8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54514" y="2030692"/>
            <a:ext cx="45719" cy="3991429"/>
          </a:xfrm>
          <a:prstGeom prst="rect">
            <a:avLst/>
          </a:prstGeom>
          <a:solidFill>
            <a:srgbClr val="4A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79771"/>
          </a:xfrm>
          <a:prstGeom prst="rect">
            <a:avLst/>
          </a:prstGeom>
        </p:spPr>
      </p:pic>
      <p:sp>
        <p:nvSpPr>
          <p:cNvPr id="7" name="Subtítulo 1"/>
          <p:cNvSpPr txBox="1">
            <a:spLocks/>
          </p:cNvSpPr>
          <p:nvPr/>
        </p:nvSpPr>
        <p:spPr>
          <a:xfrm>
            <a:off x="3113314" y="2877739"/>
            <a:ext cx="5471886" cy="49288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músicas cantadas seriam as mais animadas e preferidas da família.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Idem e Orientação da Criança, p.521,522.</a:t>
            </a:r>
            <a:br>
              <a:rPr lang="pt-BR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pt-B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514" y="4710553"/>
            <a:ext cx="6589486" cy="218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65459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1393371"/>
            <a:ext cx="9144000" cy="54646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ubtítulo 1"/>
          <p:cNvSpPr txBox="1">
            <a:spLocks/>
          </p:cNvSpPr>
          <p:nvPr/>
        </p:nvSpPr>
        <p:spPr>
          <a:xfrm>
            <a:off x="758478" y="2161321"/>
            <a:ext cx="1200952" cy="49288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3900" b="0" dirty="0">
                <a:solidFill>
                  <a:srgbClr val="5B8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54514" y="2030692"/>
            <a:ext cx="45719" cy="3991429"/>
          </a:xfrm>
          <a:prstGeom prst="rect">
            <a:avLst/>
          </a:prstGeom>
          <a:solidFill>
            <a:srgbClr val="4A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79771"/>
          </a:xfrm>
          <a:prstGeom prst="rect">
            <a:avLst/>
          </a:prstGeom>
        </p:spPr>
      </p:pic>
      <p:sp>
        <p:nvSpPr>
          <p:cNvPr id="7" name="Subtítulo 1"/>
          <p:cNvSpPr txBox="1">
            <a:spLocks/>
          </p:cNvSpPr>
          <p:nvPr/>
        </p:nvSpPr>
        <p:spPr>
          <a:xfrm>
            <a:off x="3113314" y="2407763"/>
            <a:ext cx="5471886" cy="49288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Ela pediria que alguém fizesse a oração de forma curta e que o assunto da prece fosse de interesse de todos.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Orientação da Criança, p.521,522.</a:t>
            </a:r>
            <a:br>
              <a:rPr lang="pt-BR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pt-BR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pt-BR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514" y="4710553"/>
            <a:ext cx="6589486" cy="218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00987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1393371"/>
            <a:ext cx="9144000" cy="54646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ubtítulo 1"/>
          <p:cNvSpPr txBox="1">
            <a:spLocks/>
          </p:cNvSpPr>
          <p:nvPr/>
        </p:nvSpPr>
        <p:spPr>
          <a:xfrm>
            <a:off x="758478" y="2161321"/>
            <a:ext cx="1200952" cy="49288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3900" b="0" dirty="0">
                <a:solidFill>
                  <a:srgbClr val="5B8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54514" y="2030692"/>
            <a:ext cx="45719" cy="3991429"/>
          </a:xfrm>
          <a:prstGeom prst="rect">
            <a:avLst/>
          </a:prstGeom>
          <a:solidFill>
            <a:srgbClr val="4A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79771"/>
          </a:xfrm>
          <a:prstGeom prst="rect">
            <a:avLst/>
          </a:prstGeom>
        </p:spPr>
      </p:pic>
      <p:sp>
        <p:nvSpPr>
          <p:cNvPr id="7" name="Subtítulo 1"/>
          <p:cNvSpPr txBox="1">
            <a:spLocks/>
          </p:cNvSpPr>
          <p:nvPr/>
        </p:nvSpPr>
        <p:spPr>
          <a:xfrm>
            <a:off x="3113314" y="2559078"/>
            <a:ext cx="5471885" cy="49288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Ela pediria que alguém fizesse a oração de forma curta e que o assunto da prece fosse de interesse de todos.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Orientação da Criança, p.521,522.</a:t>
            </a:r>
            <a:br>
              <a:rPr lang="pt-BR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pt-BR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514" y="4710553"/>
            <a:ext cx="6589486" cy="218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23332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1393371"/>
            <a:ext cx="9144000" cy="54646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79771"/>
          </a:xfrm>
          <a:prstGeom prst="rect">
            <a:avLst/>
          </a:prstGeom>
        </p:spPr>
      </p:pic>
      <p:sp>
        <p:nvSpPr>
          <p:cNvPr id="5" name="Subtítulo 1"/>
          <p:cNvSpPr txBox="1">
            <a:spLocks/>
          </p:cNvSpPr>
          <p:nvPr/>
        </p:nvSpPr>
        <p:spPr>
          <a:xfrm>
            <a:off x="758478" y="2161321"/>
            <a:ext cx="1200952" cy="49288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3900" b="0" dirty="0">
                <a:solidFill>
                  <a:srgbClr val="5B8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54514" y="2030692"/>
            <a:ext cx="45719" cy="3991429"/>
          </a:xfrm>
          <a:prstGeom prst="rect">
            <a:avLst/>
          </a:prstGeom>
          <a:solidFill>
            <a:srgbClr val="4A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514" y="4710553"/>
            <a:ext cx="6589486" cy="2180104"/>
          </a:xfrm>
          <a:prstGeom prst="rect">
            <a:avLst/>
          </a:prstGeom>
        </p:spPr>
      </p:pic>
      <p:sp>
        <p:nvSpPr>
          <p:cNvPr id="7" name="Subtítulo 1"/>
          <p:cNvSpPr txBox="1">
            <a:spLocks/>
          </p:cNvSpPr>
          <p:nvPr/>
        </p:nvSpPr>
        <p:spPr>
          <a:xfrm>
            <a:off x="2885695" y="2312636"/>
            <a:ext cx="5972842" cy="49288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Leria um texto bíblico fascinante, interessante e facilmente compreendido. Daria também oportunidade para que houvessem diálogos, perguntas e interação na família.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t-BR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Orientação da Criança, p.521,522.</a:t>
            </a:r>
            <a:endParaRPr lang="pt-BR" sz="2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42637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582</Words>
  <Application>Microsoft Office PowerPoint</Application>
  <PresentationFormat>Apresentação na tela (4:3)</PresentationFormat>
  <Paragraphs>53</Paragraphs>
  <Slides>21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BellMT</vt:lpstr>
      <vt:lpstr>Calibri</vt:lpstr>
      <vt:lpstr>Impact</vt:lpstr>
      <vt:lpstr>Tema do Office</vt:lpstr>
      <vt:lpstr>Apresentação do PowerPoint</vt:lpstr>
      <vt:lpstr>Que tal convidar Ellen White para fazer o culto familiar em sua casa?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EGW no Culto Familiar</dc:title>
  <dc:subject>SM-SERMÕES</dc:subject>
  <dc:creator>Pr. MARCELO AUGUSTO DE CARVALHO; Dani Santos</dc:creator>
  <cp:keywords>www.4tons.com.br</cp:keywords>
  <dc:description>COMÉRCIO PROIBIDO. USO PESSOAL</dc:description>
  <cp:lastModifiedBy>Pr. Marcelo Carvalho</cp:lastModifiedBy>
  <cp:revision>14</cp:revision>
  <dcterms:created xsi:type="dcterms:W3CDTF">2016-07-08T00:07:08Z</dcterms:created>
  <dcterms:modified xsi:type="dcterms:W3CDTF">2017-12-28T12:07:33Z</dcterms:modified>
</cp:coreProperties>
</file>