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51" autoAdjust="0"/>
  </p:normalViewPr>
  <p:slideViewPr>
    <p:cSldViewPr snapToGrid="0">
      <p:cViewPr varScale="1">
        <p:scale>
          <a:sx n="58" d="100"/>
          <a:sy n="58" d="100"/>
        </p:scale>
        <p:origin x="14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www.4tons.com.br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Pr. Marcelo Augusto de Carvalho</a:t>
            </a:r>
            <a:endParaRPr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Slid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Slide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 descr="Slide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 descr="Slide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 descr="Slide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 descr="Slide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 descr="Slide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 descr="Slide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 descr="Slide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 descr="Slide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 descr="Slide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Slid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9775"/>
            <a:ext cx="9143998" cy="6859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 descr="Slide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 descr="Slide2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 descr="Slide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0" name="Shape 210" descr="Slide2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 descr="Slide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 descr="Slide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 descr="Slide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descr="Slide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Slide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 descr="Slide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 descr="Slide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Apresentação na tela (4:3)</PresentationFormat>
  <Paragraphs>2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Arial</vt:lpstr>
      <vt:lpstr>simple-light-2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Pr. Marcelo Carvalho</cp:lastModifiedBy>
  <cp:revision>1</cp:revision>
  <dcterms:modified xsi:type="dcterms:W3CDTF">2017-09-04T12:50:10Z</dcterms:modified>
</cp:coreProperties>
</file>